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1" r:id="rId5"/>
    <p:sldId id="262" r:id="rId6"/>
    <p:sldId id="260" r:id="rId7"/>
    <p:sldId id="268" r:id="rId8"/>
    <p:sldId id="270" r:id="rId9"/>
    <p:sldId id="272" r:id="rId10"/>
    <p:sldId id="275" r:id="rId11"/>
    <p:sldId id="276" r:id="rId12"/>
    <p:sldId id="278" r:id="rId13"/>
    <p:sldId id="281" r:id="rId14"/>
    <p:sldId id="282" r:id="rId15"/>
    <p:sldId id="292" r:id="rId16"/>
    <p:sldId id="293" r:id="rId17"/>
    <p:sldId id="294" r:id="rId18"/>
    <p:sldId id="283" r:id="rId19"/>
    <p:sldId id="280" r:id="rId20"/>
    <p:sldId id="271" r:id="rId21"/>
    <p:sldId id="273" r:id="rId22"/>
    <p:sldId id="274" r:id="rId23"/>
    <p:sldId id="277" r:id="rId24"/>
    <p:sldId id="279" r:id="rId25"/>
    <p:sldId id="284" r:id="rId26"/>
    <p:sldId id="285" r:id="rId27"/>
    <p:sldId id="286" r:id="rId28"/>
    <p:sldId id="291" r:id="rId29"/>
    <p:sldId id="287" r:id="rId30"/>
    <p:sldId id="288" r:id="rId31"/>
    <p:sldId id="289" r:id="rId32"/>
    <p:sldId id="264" r:id="rId33"/>
    <p:sldId id="265" r:id="rId34"/>
    <p:sldId id="266" r:id="rId35"/>
    <p:sldId id="267"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6" d="100"/>
          <a:sy n="116" d="100"/>
        </p:scale>
        <p:origin x="-15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Dikdörtgen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A23066F-DE64-46F8-B92C-B2663A232E25}" type="datetimeFigureOut">
              <a:rPr lang="tr-TR" smtClean="0"/>
              <a:t>05.05.2015</a:t>
            </a:fld>
            <a:endParaRPr lang="tr-TR"/>
          </a:p>
        </p:txBody>
      </p:sp>
      <p:sp>
        <p:nvSpPr>
          <p:cNvPr id="17" name="Altbilgi Yer Tutucusu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tr-TR"/>
          </a:p>
        </p:txBody>
      </p:sp>
      <p:sp>
        <p:nvSpPr>
          <p:cNvPr id="29" name="Slayt Numarası Yer Tutucusu 28"/>
          <p:cNvSpPr>
            <a:spLocks noGrp="1"/>
          </p:cNvSpPr>
          <p:nvPr>
            <p:ph type="sldNum" sz="quarter" idx="12"/>
          </p:nvPr>
        </p:nvSpPr>
        <p:spPr>
          <a:xfrm>
            <a:off x="8001000" y="228600"/>
            <a:ext cx="838200" cy="381000"/>
          </a:xfrm>
        </p:spPr>
        <p:txBody>
          <a:bodyPr/>
          <a:lstStyle>
            <a:lvl1pPr>
              <a:defRPr>
                <a:solidFill>
                  <a:schemeClr val="tx2"/>
                </a:solidFill>
              </a:defRPr>
            </a:lvl1pPr>
          </a:lstStyle>
          <a:p>
            <a:fld id="{3A90811D-D1F7-4C1D-B91F-AF655681133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0A23066F-DE64-46F8-B92C-B2663A232E25}" type="datetimeFigureOut">
              <a:rPr lang="tr-TR" smtClean="0"/>
              <a:t>05.05.2015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90811D-D1F7-4C1D-B91F-AF655681133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6553200" y="6248402"/>
            <a:ext cx="2209800" cy="365125"/>
          </a:xfrm>
        </p:spPr>
        <p:txBody>
          <a:bodyPr/>
          <a:lstStyle/>
          <a:p>
            <a:fld id="{0A23066F-DE64-46F8-B92C-B2663A232E25}" type="datetimeFigureOut">
              <a:rPr lang="tr-TR" smtClean="0"/>
              <a:t>05.05.2015</a:t>
            </a:fld>
            <a:endParaRPr lang="tr-TR"/>
          </a:p>
        </p:txBody>
      </p:sp>
      <p:sp>
        <p:nvSpPr>
          <p:cNvPr id="5" name="Altbilgi Yer Tutucusu 4"/>
          <p:cNvSpPr>
            <a:spLocks noGrp="1"/>
          </p:cNvSpPr>
          <p:nvPr>
            <p:ph type="ftr" sz="quarter" idx="11"/>
          </p:nvPr>
        </p:nvSpPr>
        <p:spPr>
          <a:xfrm>
            <a:off x="457201" y="6248207"/>
            <a:ext cx="5573483" cy="365125"/>
          </a:xfrm>
        </p:spPr>
        <p:txBody>
          <a:bodyPr/>
          <a:lstStyle/>
          <a:p>
            <a:endParaRPr lang="tr-TR"/>
          </a:p>
        </p:txBody>
      </p:sp>
      <p:sp>
        <p:nvSpPr>
          <p:cNvPr id="7" name="Dikdörtgen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Dikdörtgen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Dikdörtgen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ayt Numarası Yer Tutucusu 5"/>
          <p:cNvSpPr>
            <a:spLocks noGrp="1"/>
          </p:cNvSpPr>
          <p:nvPr>
            <p:ph type="sldNum" sz="quarter" idx="12"/>
          </p:nvPr>
        </p:nvSpPr>
        <p:spPr>
          <a:xfrm rot="5400000">
            <a:off x="5989638" y="144462"/>
            <a:ext cx="533400" cy="244476"/>
          </a:xfrm>
        </p:spPr>
        <p:txBody>
          <a:bodyPr/>
          <a:lstStyle/>
          <a:p>
            <a:fld id="{3A90811D-D1F7-4C1D-B91F-AF655681133A}"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0A23066F-DE64-46F8-B92C-B2663A232E25}" type="datetimeFigureOut">
              <a:rPr lang="tr-TR" smtClean="0"/>
              <a:t>05.05.2015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lvl1pPr>
              <a:defRPr>
                <a:solidFill>
                  <a:srgbClr val="FFFFFF"/>
                </a:solidFill>
              </a:defRPr>
            </a:lvl1pPr>
          </a:lstStyle>
          <a:p>
            <a:fld id="{3A90811D-D1F7-4C1D-B91F-AF655681133A}" type="slidenum">
              <a:rPr lang="tr-TR" smtClean="0"/>
              <a:t>‹#›</a:t>
            </a:fld>
            <a:endParaRPr lang="tr-TR"/>
          </a:p>
        </p:txBody>
      </p:sp>
      <p:sp>
        <p:nvSpPr>
          <p:cNvPr id="8" name="İçerik Yer Tutucusu 7"/>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Dikdörtgen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Dikdörtgen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ikdörtgen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Veri Yer Tutucusu 11"/>
          <p:cNvSpPr>
            <a:spLocks noGrp="1"/>
          </p:cNvSpPr>
          <p:nvPr>
            <p:ph type="dt" sz="half" idx="10"/>
          </p:nvPr>
        </p:nvSpPr>
        <p:spPr/>
        <p:txBody>
          <a:bodyPr/>
          <a:lstStyle/>
          <a:p>
            <a:fld id="{0A23066F-DE64-46F8-B92C-B2663A232E25}" type="datetimeFigureOut">
              <a:rPr lang="tr-TR" smtClean="0"/>
              <a:t>05.05.2015</a:t>
            </a:fld>
            <a:endParaRPr lang="tr-TR"/>
          </a:p>
        </p:txBody>
      </p:sp>
      <p:sp>
        <p:nvSpPr>
          <p:cNvPr id="13" name="Slayt Numarası Yer Tutucus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A90811D-D1F7-4C1D-B91F-AF655681133A}" type="slidenum">
              <a:rPr lang="tr-TR" smtClean="0"/>
              <a:t>‹#›</a:t>
            </a:fld>
            <a:endParaRPr lang="tr-TR"/>
          </a:p>
        </p:txBody>
      </p:sp>
      <p:sp>
        <p:nvSpPr>
          <p:cNvPr id="14" name="Altbilgi Yer Tutucusu 13"/>
          <p:cNvSpPr>
            <a:spLocks noGrp="1"/>
          </p:cNvSpPr>
          <p:nvPr>
            <p:ph type="ftr" sz="quarter" idx="12"/>
          </p:nvPr>
        </p:nvSpPr>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9" name="İçerik Yer Tutucusu 8"/>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Veri Yer Tutucusu 7"/>
          <p:cNvSpPr>
            <a:spLocks noGrp="1"/>
          </p:cNvSpPr>
          <p:nvPr>
            <p:ph type="dt" sz="half" idx="15"/>
          </p:nvPr>
        </p:nvSpPr>
        <p:spPr/>
        <p:txBody>
          <a:bodyPr rtlCol="0"/>
          <a:lstStyle/>
          <a:p>
            <a:fld id="{0A23066F-DE64-46F8-B92C-B2663A232E25}" type="datetimeFigureOut">
              <a:rPr lang="tr-TR" smtClean="0"/>
              <a:t>05.05.2015</a:t>
            </a:fld>
            <a:endParaRPr lang="tr-TR"/>
          </a:p>
        </p:txBody>
      </p:sp>
      <p:sp>
        <p:nvSpPr>
          <p:cNvPr id="10" name="Slayt Numarası Yer Tutucusu 9"/>
          <p:cNvSpPr>
            <a:spLocks noGrp="1"/>
          </p:cNvSpPr>
          <p:nvPr>
            <p:ph type="sldNum" sz="quarter" idx="16"/>
          </p:nvPr>
        </p:nvSpPr>
        <p:spPr/>
        <p:txBody>
          <a:bodyPr rtlCol="0"/>
          <a:lstStyle/>
          <a:p>
            <a:fld id="{3A90811D-D1F7-4C1D-B91F-AF655681133A}" type="slidenum">
              <a:rPr lang="tr-TR" smtClean="0"/>
              <a:t>‹#›</a:t>
            </a:fld>
            <a:endParaRPr lang="tr-TR"/>
          </a:p>
        </p:txBody>
      </p:sp>
      <p:sp>
        <p:nvSpPr>
          <p:cNvPr id="12" name="Altbilgi Yer Tutucusu 11"/>
          <p:cNvSpPr>
            <a:spLocks noGrp="1"/>
          </p:cNvSpPr>
          <p:nvPr>
            <p:ph type="ftr" sz="quarter" idx="17"/>
          </p:nvPr>
        </p:nvSpPr>
        <p:spPr/>
        <p:txBody>
          <a:bodyPr rtlCol="0"/>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İçerik Yer Tutucusu 10"/>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Veri Yer Tutucusu 9"/>
          <p:cNvSpPr>
            <a:spLocks noGrp="1"/>
          </p:cNvSpPr>
          <p:nvPr>
            <p:ph type="dt" sz="half" idx="15"/>
          </p:nvPr>
        </p:nvSpPr>
        <p:spPr/>
        <p:txBody>
          <a:bodyPr rtlCol="0"/>
          <a:lstStyle/>
          <a:p>
            <a:fld id="{0A23066F-DE64-46F8-B92C-B2663A232E25}" type="datetimeFigureOut">
              <a:rPr lang="tr-TR" smtClean="0"/>
              <a:t>05.05.2015</a:t>
            </a:fld>
            <a:endParaRPr lang="tr-TR"/>
          </a:p>
        </p:txBody>
      </p:sp>
      <p:sp>
        <p:nvSpPr>
          <p:cNvPr id="12" name="Slayt Numarası Yer Tutucusu 11"/>
          <p:cNvSpPr>
            <a:spLocks noGrp="1"/>
          </p:cNvSpPr>
          <p:nvPr>
            <p:ph type="sldNum" sz="quarter" idx="16"/>
          </p:nvPr>
        </p:nvSpPr>
        <p:spPr/>
        <p:txBody>
          <a:bodyPr rtlCol="0"/>
          <a:lstStyle/>
          <a:p>
            <a:fld id="{3A90811D-D1F7-4C1D-B91F-AF655681133A}" type="slidenum">
              <a:rPr lang="tr-TR" smtClean="0"/>
              <a:t>‹#›</a:t>
            </a:fld>
            <a:endParaRPr lang="tr-TR"/>
          </a:p>
        </p:txBody>
      </p:sp>
      <p:sp>
        <p:nvSpPr>
          <p:cNvPr id="14" name="Altbilgi Yer Tutucusu 13"/>
          <p:cNvSpPr>
            <a:spLocks noGrp="1"/>
          </p:cNvSpPr>
          <p:nvPr>
            <p:ph type="ftr" sz="quarter" idx="17"/>
          </p:nvPr>
        </p:nvSpPr>
        <p:spPr/>
        <p:txBody>
          <a:bodyPr rtlCol="0"/>
          <a:lstStyle/>
          <a:p>
            <a:endParaRPr lang="tr-TR"/>
          </a:p>
        </p:txBody>
      </p:sp>
      <p:sp>
        <p:nvSpPr>
          <p:cNvPr id="16" name="Metin Yer Tutucusu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Metin Yer Tutucusu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0A23066F-DE64-46F8-B92C-B2663A232E25}" type="datetimeFigureOut">
              <a:rPr lang="tr-TR" smtClean="0"/>
              <a:t>05.05.2015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lvl1pPr>
              <a:defRPr>
                <a:solidFill>
                  <a:srgbClr val="FFFFFF"/>
                </a:solidFill>
              </a:defRPr>
            </a:lvl1pPr>
          </a:lstStyle>
          <a:p>
            <a:fld id="{3A90811D-D1F7-4C1D-B91F-AF655681133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A23066F-DE64-46F8-B92C-B2663A232E25}" type="datetimeFigureOut">
              <a:rPr lang="tr-TR" smtClean="0"/>
              <a:t>05.05.2015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a:xfrm>
            <a:off x="0" y="6248400"/>
            <a:ext cx="533400" cy="381000"/>
          </a:xfrm>
        </p:spPr>
        <p:txBody>
          <a:bodyPr/>
          <a:lstStyle>
            <a:lvl1pPr>
              <a:defRPr>
                <a:solidFill>
                  <a:schemeClr val="tx2"/>
                </a:solidFill>
              </a:defRPr>
            </a:lvl1pPr>
          </a:lstStyle>
          <a:p>
            <a:fld id="{3A90811D-D1F7-4C1D-B91F-AF655681133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0A23066F-DE64-46F8-B92C-B2663A232E25}" type="datetimeFigureOut">
              <a:rPr lang="tr-TR" smtClean="0"/>
              <a:t>05.05.2015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lvl1pPr>
              <a:defRPr>
                <a:solidFill>
                  <a:srgbClr val="FFFFFF"/>
                </a:solidFill>
              </a:defRPr>
            </a:lvl1pPr>
          </a:lstStyle>
          <a:p>
            <a:fld id="{3A90811D-D1F7-4C1D-B91F-AF655681133A}" type="slidenum">
              <a:rPr lang="tr-TR" smtClean="0"/>
              <a:t>‹#›</a:t>
            </a:fld>
            <a:endParaRPr lang="tr-TR"/>
          </a:p>
        </p:txBody>
      </p:sp>
      <p:sp>
        <p:nvSpPr>
          <p:cNvPr id="3" name="Metin Yer Tutucusu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İçerik Yer Tutucusu 8"/>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Dikdörtgen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ikdörtgen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Dikdörtgen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Veri Yer Tutucusu 11"/>
          <p:cNvSpPr>
            <a:spLocks noGrp="1"/>
          </p:cNvSpPr>
          <p:nvPr>
            <p:ph type="dt" sz="half" idx="10"/>
          </p:nvPr>
        </p:nvSpPr>
        <p:spPr>
          <a:xfrm>
            <a:off x="6248400" y="6248400"/>
            <a:ext cx="2667000" cy="365125"/>
          </a:xfrm>
        </p:spPr>
        <p:txBody>
          <a:bodyPr rtlCol="0"/>
          <a:lstStyle/>
          <a:p>
            <a:fld id="{0A23066F-DE64-46F8-B92C-B2663A232E25}" type="datetimeFigureOut">
              <a:rPr lang="tr-TR" smtClean="0"/>
              <a:t>05.05.2015</a:t>
            </a:fld>
            <a:endParaRPr lang="tr-TR"/>
          </a:p>
        </p:txBody>
      </p:sp>
      <p:sp>
        <p:nvSpPr>
          <p:cNvPr id="13" name="Slayt Numarası Yer Tutucusu 12"/>
          <p:cNvSpPr>
            <a:spLocks noGrp="1"/>
          </p:cNvSpPr>
          <p:nvPr>
            <p:ph type="sldNum" sz="quarter" idx="11"/>
          </p:nvPr>
        </p:nvSpPr>
        <p:spPr>
          <a:xfrm>
            <a:off x="0" y="4667249"/>
            <a:ext cx="1447800" cy="663578"/>
          </a:xfrm>
        </p:spPr>
        <p:txBody>
          <a:bodyPr rtlCol="0"/>
          <a:lstStyle>
            <a:lvl1pPr>
              <a:defRPr sz="2800"/>
            </a:lvl1pPr>
          </a:lstStyle>
          <a:p>
            <a:fld id="{3A90811D-D1F7-4C1D-B91F-AF655681133A}" type="slidenum">
              <a:rPr lang="tr-TR" smtClean="0"/>
              <a:t>‹#›</a:t>
            </a:fld>
            <a:endParaRPr lang="tr-TR"/>
          </a:p>
        </p:txBody>
      </p:sp>
      <p:sp>
        <p:nvSpPr>
          <p:cNvPr id="14" name="Altbilgi Yer Tutucusu 13"/>
          <p:cNvSpPr>
            <a:spLocks noGrp="1"/>
          </p:cNvSpPr>
          <p:nvPr>
            <p:ph type="ftr" sz="quarter" idx="12"/>
          </p:nvPr>
        </p:nvSpPr>
        <p:spPr>
          <a:xfrm>
            <a:off x="1600200" y="6248206"/>
            <a:ext cx="4572000" cy="365125"/>
          </a:xfrm>
        </p:spPr>
        <p:txBody>
          <a:bodyPr rtlCol="0"/>
          <a:lstStyle/>
          <a:p>
            <a:endParaRPr lang="tr-TR"/>
          </a:p>
        </p:txBody>
      </p:sp>
      <p:sp>
        <p:nvSpPr>
          <p:cNvPr id="3" name="Resim Yer Tutucusu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Başlık Yer Tutucusu 21"/>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A23066F-DE64-46F8-B92C-B2663A232E25}" type="datetimeFigureOut">
              <a:rPr lang="tr-TR" smtClean="0"/>
              <a:t>05.05.2015</a:t>
            </a:fld>
            <a:endParaRPr lang="tr-TR"/>
          </a:p>
        </p:txBody>
      </p:sp>
      <p:sp>
        <p:nvSpPr>
          <p:cNvPr id="3" name="Altbilgi Yer Tutucusu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tr-TR"/>
          </a:p>
        </p:txBody>
      </p:sp>
      <p:sp>
        <p:nvSpPr>
          <p:cNvPr id="7" name="Dikdörtgen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Dikdörtgen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ikdörtgen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ayt Numarası Yer Tutucus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A90811D-D1F7-4C1D-B91F-AF655681133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771800" y="1340768"/>
            <a:ext cx="6477000" cy="1828800"/>
          </a:xfrm>
        </p:spPr>
        <p:txBody>
          <a:bodyPr/>
          <a:lstStyle/>
          <a:p>
            <a:r>
              <a:rPr lang="tr-TR" dirty="0" smtClean="0"/>
              <a:t>TARİFLER</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4387235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Lorlu</a:t>
            </a:r>
            <a:r>
              <a:rPr lang="tr-TR" dirty="0" smtClean="0"/>
              <a:t> Poğaça</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62500" lnSpcReduction="20000"/>
          </a:bodyPr>
          <a:lstStyle/>
          <a:p>
            <a:r>
              <a:rPr lang="tr-TR" dirty="0" smtClean="0"/>
              <a:t>Malzemeler:</a:t>
            </a:r>
            <a:br>
              <a:rPr lang="tr-TR" dirty="0" smtClean="0"/>
            </a:br>
            <a:r>
              <a:rPr lang="tr-TR" dirty="0" smtClean="0"/>
              <a:t>Yarım paket kepek</a:t>
            </a:r>
            <a:br>
              <a:rPr lang="tr-TR" dirty="0" smtClean="0"/>
            </a:br>
            <a:r>
              <a:rPr lang="tr-TR" dirty="0" smtClean="0"/>
              <a:t>2 yumurta</a:t>
            </a:r>
            <a:br>
              <a:rPr lang="tr-TR" dirty="0" smtClean="0"/>
            </a:br>
            <a:r>
              <a:rPr lang="tr-TR" dirty="0" smtClean="0"/>
              <a:t>1 su bardağı lor peyniri</a:t>
            </a:r>
            <a:br>
              <a:rPr lang="tr-TR" dirty="0" smtClean="0"/>
            </a:br>
            <a:r>
              <a:rPr lang="tr-TR" dirty="0" smtClean="0"/>
              <a:t>Yarım su bardağı yoğurt </a:t>
            </a:r>
            <a:br>
              <a:rPr lang="tr-TR" dirty="0" smtClean="0"/>
            </a:br>
            <a:r>
              <a:rPr lang="tr-TR" dirty="0" smtClean="0"/>
              <a:t>1 kabartma tozu</a:t>
            </a:r>
            <a:br>
              <a:rPr lang="tr-TR" dirty="0" smtClean="0"/>
            </a:br>
            <a:r>
              <a:rPr lang="tr-TR" dirty="0" smtClean="0"/>
              <a:t>1 sise soda</a:t>
            </a:r>
            <a:br>
              <a:rPr lang="tr-TR" dirty="0" smtClean="0"/>
            </a:br>
            <a:r>
              <a:rPr lang="tr-TR" dirty="0" err="1"/>
              <a:t>İ</a:t>
            </a:r>
            <a:r>
              <a:rPr lang="tr-TR" dirty="0" err="1" smtClean="0"/>
              <a:t>stege</a:t>
            </a:r>
            <a:r>
              <a:rPr lang="tr-TR" dirty="0" smtClean="0"/>
              <a:t> göre baharat </a:t>
            </a:r>
          </a:p>
          <a:p>
            <a:endParaRPr lang="tr-TR" dirty="0" smtClean="0"/>
          </a:p>
          <a:p>
            <a:r>
              <a:rPr lang="tr-TR" dirty="0" smtClean="0"/>
              <a:t>Yapılışı :</a:t>
            </a:r>
            <a:br>
              <a:rPr lang="tr-TR" dirty="0" smtClean="0"/>
            </a:br>
            <a:r>
              <a:rPr lang="tr-TR" dirty="0" smtClean="0"/>
              <a:t>Tüm malzemeler </a:t>
            </a:r>
            <a:r>
              <a:rPr lang="tr-TR" dirty="0" err="1" smtClean="0"/>
              <a:t>karistirilip</a:t>
            </a:r>
            <a:r>
              <a:rPr lang="tr-TR" dirty="0" smtClean="0"/>
              <a:t> </a:t>
            </a:r>
            <a:r>
              <a:rPr lang="tr-TR" dirty="0" smtClean="0"/>
              <a:t>yoğruluyor </a:t>
            </a:r>
            <a:r>
              <a:rPr lang="tr-TR" dirty="0" smtClean="0"/>
              <a:t>üzerine maden suyu ilave edilip tekrar </a:t>
            </a:r>
            <a:r>
              <a:rPr lang="tr-TR" dirty="0" smtClean="0"/>
              <a:t>yoğruluyor </a:t>
            </a:r>
            <a:r>
              <a:rPr lang="tr-TR" dirty="0" smtClean="0"/>
              <a:t>kulak memesi </a:t>
            </a:r>
            <a:r>
              <a:rPr lang="tr-TR" dirty="0" err="1" smtClean="0"/>
              <a:t>kivaminda</a:t>
            </a:r>
            <a:r>
              <a:rPr lang="tr-TR" dirty="0" smtClean="0"/>
              <a:t> olmalı ama elde toparlanabilmeli şayet hamur sert olursa şu ile </a:t>
            </a:r>
            <a:r>
              <a:rPr lang="tr-TR" dirty="0" err="1" smtClean="0"/>
              <a:t>kivam</a:t>
            </a:r>
            <a:r>
              <a:rPr lang="tr-TR" dirty="0" smtClean="0"/>
              <a:t> </a:t>
            </a:r>
            <a:r>
              <a:rPr lang="tr-TR" dirty="0" err="1" smtClean="0"/>
              <a:t>yumusatilabilir,tepsiye</a:t>
            </a:r>
            <a:r>
              <a:rPr lang="tr-TR" dirty="0" smtClean="0"/>
              <a:t> yağlı </a:t>
            </a:r>
            <a:r>
              <a:rPr lang="tr-TR" dirty="0" err="1" smtClean="0"/>
              <a:t>kagit</a:t>
            </a:r>
            <a:r>
              <a:rPr lang="tr-TR" dirty="0" smtClean="0"/>
              <a:t> serilip ısıtılmış fırında 20-25 </a:t>
            </a:r>
            <a:r>
              <a:rPr lang="tr-TR" dirty="0" err="1" smtClean="0"/>
              <a:t>pisiriyoruz.Afiyet</a:t>
            </a:r>
            <a:r>
              <a:rPr lang="tr-TR" dirty="0" smtClean="0"/>
              <a:t> olsun </a:t>
            </a:r>
          </a:p>
          <a:p>
            <a:pPr marL="0" indent="0">
              <a:buNone/>
            </a:pPr>
            <a:endParaRPr lang="tr-TR" dirty="0"/>
          </a:p>
        </p:txBody>
      </p:sp>
      <p:pic>
        <p:nvPicPr>
          <p:cNvPr id="4" name="Picture 2" descr="https://scontent-fra.xx.fbcdn.net/hphotos-xaf1/v/t1.0-9/q83/s480x480/1468510_10152786468471698_2773835976143970905_n.jpg?oh=69a5c507abe95fa9763c537f12408913&amp;oe=55C0FF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28800"/>
            <a:ext cx="4248472"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Lorlu</a:t>
            </a:r>
            <a:r>
              <a:rPr lang="tr-TR" dirty="0" smtClean="0"/>
              <a:t> Tarçınlı Kurabiye</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62500" lnSpcReduction="20000"/>
          </a:bodyPr>
          <a:lstStyle/>
          <a:p>
            <a:pPr marL="0" indent="0">
              <a:buNone/>
            </a:pPr>
            <a:r>
              <a:rPr lang="tr-TR" dirty="0" smtClean="0"/>
              <a:t>Malzemeler:</a:t>
            </a:r>
            <a:br>
              <a:rPr lang="tr-TR" dirty="0" smtClean="0"/>
            </a:br>
            <a:r>
              <a:rPr lang="tr-TR" dirty="0" smtClean="0"/>
              <a:t>Yarım paket kepek</a:t>
            </a:r>
            <a:br>
              <a:rPr lang="tr-TR" dirty="0" smtClean="0"/>
            </a:br>
            <a:r>
              <a:rPr lang="tr-TR" dirty="0" smtClean="0"/>
              <a:t>2 yumurta</a:t>
            </a:r>
            <a:br>
              <a:rPr lang="tr-TR" dirty="0" smtClean="0"/>
            </a:br>
            <a:r>
              <a:rPr lang="tr-TR" dirty="0" smtClean="0"/>
              <a:t>1 bardak lor</a:t>
            </a:r>
            <a:br>
              <a:rPr lang="tr-TR" dirty="0" smtClean="0"/>
            </a:br>
            <a:r>
              <a:rPr lang="tr-TR" dirty="0" smtClean="0"/>
              <a:t>1 bardak yoğurt </a:t>
            </a:r>
            <a:br>
              <a:rPr lang="tr-TR" dirty="0" smtClean="0"/>
            </a:br>
            <a:r>
              <a:rPr lang="tr-TR" dirty="0" smtClean="0"/>
              <a:t>1 kabartma tozu</a:t>
            </a:r>
            <a:br>
              <a:rPr lang="tr-TR" dirty="0" smtClean="0"/>
            </a:br>
            <a:r>
              <a:rPr lang="tr-TR" dirty="0" smtClean="0"/>
              <a:t>5 </a:t>
            </a:r>
            <a:r>
              <a:rPr lang="tr-TR" dirty="0" err="1" smtClean="0"/>
              <a:t>yemekkasigi</a:t>
            </a:r>
            <a:r>
              <a:rPr lang="tr-TR" dirty="0" smtClean="0"/>
              <a:t> </a:t>
            </a:r>
            <a:r>
              <a:rPr lang="tr-TR" dirty="0" err="1" smtClean="0"/>
              <a:t>Splenda</a:t>
            </a:r>
            <a:r>
              <a:rPr lang="tr-TR" dirty="0" smtClean="0"/>
              <a:t> (</a:t>
            </a:r>
            <a:r>
              <a:rPr lang="tr-TR" dirty="0" err="1" smtClean="0"/>
              <a:t>tatlandirici</a:t>
            </a:r>
            <a:r>
              <a:rPr lang="tr-TR" dirty="0" smtClean="0"/>
              <a:t>)</a:t>
            </a:r>
            <a:br>
              <a:rPr lang="tr-TR" dirty="0" smtClean="0"/>
            </a:br>
            <a:r>
              <a:rPr lang="tr-TR" dirty="0" smtClean="0"/>
              <a:t>2 yemek kaşığı </a:t>
            </a:r>
            <a:r>
              <a:rPr lang="tr-TR" dirty="0" err="1" smtClean="0"/>
              <a:t>Nescafe</a:t>
            </a:r>
            <a:r>
              <a:rPr lang="tr-TR" dirty="0" smtClean="0"/>
              <a:t> (yada kakao)</a:t>
            </a:r>
            <a:br>
              <a:rPr lang="tr-TR" dirty="0" smtClean="0"/>
            </a:br>
            <a:r>
              <a:rPr lang="tr-TR" dirty="0" smtClean="0"/>
              <a:t>1 tatlı kaşığı tarçın </a:t>
            </a:r>
            <a:br>
              <a:rPr lang="tr-TR" dirty="0" smtClean="0"/>
            </a:br>
            <a:r>
              <a:rPr lang="tr-TR" dirty="0" smtClean="0"/>
              <a:t>1 çay kaşığı toz zencefil </a:t>
            </a:r>
            <a:br>
              <a:rPr lang="tr-TR" dirty="0" smtClean="0"/>
            </a:br>
            <a:r>
              <a:rPr lang="tr-TR" dirty="0" smtClean="0"/>
              <a:t>1 şişe soda</a:t>
            </a:r>
          </a:p>
          <a:p>
            <a:pPr marL="0" indent="0">
              <a:buNone/>
            </a:pPr>
            <a:endParaRPr lang="tr-TR" dirty="0" smtClean="0"/>
          </a:p>
          <a:p>
            <a:pPr marL="0" indent="0">
              <a:buNone/>
            </a:pPr>
            <a:r>
              <a:rPr lang="tr-TR" dirty="0" err="1" smtClean="0"/>
              <a:t>Yapilisi</a:t>
            </a:r>
            <a:r>
              <a:rPr lang="tr-TR" dirty="0" smtClean="0"/>
              <a:t>:</a:t>
            </a:r>
            <a:br>
              <a:rPr lang="tr-TR" dirty="0" smtClean="0"/>
            </a:br>
            <a:r>
              <a:rPr lang="tr-TR" dirty="0" smtClean="0"/>
              <a:t>Bütün malzemeler </a:t>
            </a:r>
            <a:r>
              <a:rPr lang="tr-TR" dirty="0" err="1" smtClean="0"/>
              <a:t>karistirilip</a:t>
            </a:r>
            <a:r>
              <a:rPr lang="tr-TR" dirty="0" smtClean="0"/>
              <a:t> uygun </a:t>
            </a:r>
            <a:r>
              <a:rPr lang="tr-TR" dirty="0" err="1" smtClean="0"/>
              <a:t>kivam</a:t>
            </a:r>
            <a:r>
              <a:rPr lang="tr-TR" dirty="0" smtClean="0"/>
              <a:t> elde edilip tepsiye dizilip </a:t>
            </a:r>
            <a:r>
              <a:rPr lang="tr-TR" dirty="0" err="1" smtClean="0"/>
              <a:t>pişirilir.sekil</a:t>
            </a:r>
            <a:r>
              <a:rPr lang="tr-TR" dirty="0" smtClean="0"/>
              <a:t> verirken </a:t>
            </a:r>
            <a:r>
              <a:rPr lang="tr-TR" dirty="0" err="1" smtClean="0"/>
              <a:t>cigkofte</a:t>
            </a:r>
            <a:r>
              <a:rPr lang="tr-TR" dirty="0" smtClean="0"/>
              <a:t> sıkar gibi sıkıp üstüne </a:t>
            </a:r>
            <a:r>
              <a:rPr lang="tr-TR" dirty="0" err="1" smtClean="0"/>
              <a:t>bastiriyoruz</a:t>
            </a:r>
            <a:r>
              <a:rPr lang="tr-TR" dirty="0" smtClean="0"/>
              <a:t> çünkü </a:t>
            </a:r>
            <a:r>
              <a:rPr lang="tr-TR" dirty="0" err="1" smtClean="0"/>
              <a:t>karisimin</a:t>
            </a:r>
            <a:r>
              <a:rPr lang="tr-TR" dirty="0" smtClean="0"/>
              <a:t> </a:t>
            </a:r>
            <a:r>
              <a:rPr lang="tr-TR" dirty="0" err="1" smtClean="0"/>
              <a:t>toparlanmasi</a:t>
            </a:r>
            <a:r>
              <a:rPr lang="tr-TR" dirty="0" smtClean="0"/>
              <a:t> zor </a:t>
            </a:r>
            <a:r>
              <a:rPr lang="tr-TR" dirty="0" smtClean="0"/>
              <a:t>oluyor</a:t>
            </a:r>
            <a:endParaRPr lang="tr-TR" dirty="0" smtClean="0"/>
          </a:p>
          <a:p>
            <a:pPr marL="0" indent="0">
              <a:buNone/>
            </a:pPr>
            <a:endParaRPr lang="tr-TR" dirty="0"/>
          </a:p>
        </p:txBody>
      </p:sp>
      <p:pic>
        <p:nvPicPr>
          <p:cNvPr id="6146" name="Picture 2" descr="https://scontent-fra.xx.fbcdn.net/hphotos-xaf1/v/t1.0-9/q83/s480x480/1468510_10152786468471698_2773835976143970905_n.jpg?oh=69a5c507abe95fa9763c537f12408913&amp;oe=55C0FF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4092470" cy="4392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t>
            </a:r>
            <a:r>
              <a:rPr lang="tr-TR" dirty="0" smtClean="0"/>
              <a:t>epekli </a:t>
            </a:r>
            <a:r>
              <a:rPr lang="tr-TR" dirty="0"/>
              <a:t>K</a:t>
            </a:r>
            <a:r>
              <a:rPr lang="tr-TR" dirty="0" smtClean="0"/>
              <a:t>urabiye</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47500" lnSpcReduction="20000"/>
          </a:bodyPr>
          <a:lstStyle/>
          <a:p>
            <a:pPr marL="0" indent="0">
              <a:buNone/>
            </a:pPr>
            <a:r>
              <a:rPr lang="tr-TR" dirty="0" smtClean="0"/>
              <a:t>Malzemeler: </a:t>
            </a:r>
          </a:p>
          <a:p>
            <a:pPr marL="0" indent="0">
              <a:buNone/>
            </a:pPr>
            <a:r>
              <a:rPr lang="tr-TR" dirty="0" smtClean="0"/>
              <a:t>2 adet yumurta</a:t>
            </a:r>
          </a:p>
          <a:p>
            <a:pPr marL="0" indent="0">
              <a:buNone/>
            </a:pPr>
            <a:r>
              <a:rPr lang="tr-TR" dirty="0" smtClean="0"/>
              <a:t>2 kaşık yoğurt</a:t>
            </a:r>
          </a:p>
          <a:p>
            <a:pPr marL="0" indent="0">
              <a:buNone/>
            </a:pPr>
            <a:r>
              <a:rPr lang="tr-TR" dirty="0" smtClean="0"/>
              <a:t>Küçük bir parça beyaz peynir rendesi</a:t>
            </a:r>
          </a:p>
          <a:p>
            <a:pPr marL="0" indent="0">
              <a:buNone/>
            </a:pPr>
            <a:r>
              <a:rPr lang="tr-TR" dirty="0" smtClean="0"/>
              <a:t>1/2 paket kabartma tozu</a:t>
            </a:r>
          </a:p>
          <a:p>
            <a:pPr marL="0" indent="0">
              <a:buNone/>
            </a:pPr>
            <a:r>
              <a:rPr lang="tr-TR" dirty="0" smtClean="0"/>
              <a:t>Kuru fesleğen</a:t>
            </a:r>
          </a:p>
          <a:p>
            <a:pPr marL="0" indent="0">
              <a:buNone/>
            </a:pPr>
            <a:r>
              <a:rPr lang="tr-TR" dirty="0" smtClean="0"/>
              <a:t>pul biber</a:t>
            </a:r>
          </a:p>
          <a:p>
            <a:pPr marL="0" indent="0">
              <a:buNone/>
            </a:pPr>
            <a:r>
              <a:rPr lang="tr-TR" dirty="0" err="1" smtClean="0"/>
              <a:t>Maydonoz</a:t>
            </a:r>
            <a:r>
              <a:rPr lang="tr-TR" dirty="0" smtClean="0"/>
              <a:t> ve dereotu</a:t>
            </a:r>
          </a:p>
          <a:p>
            <a:pPr marL="0" indent="0">
              <a:buNone/>
            </a:pPr>
            <a:r>
              <a:rPr lang="tr-TR" dirty="0" smtClean="0"/>
              <a:t>iki adet kıyılmış ceviz, </a:t>
            </a:r>
          </a:p>
          <a:p>
            <a:pPr marL="0" indent="0">
              <a:buNone/>
            </a:pPr>
            <a:r>
              <a:rPr lang="tr-TR" dirty="0" smtClean="0"/>
              <a:t>Kepek</a:t>
            </a:r>
          </a:p>
          <a:p>
            <a:pPr marL="0" indent="0">
              <a:buNone/>
            </a:pPr>
            <a:endParaRPr lang="tr-TR" dirty="0"/>
          </a:p>
          <a:p>
            <a:pPr marL="0" indent="0">
              <a:buNone/>
            </a:pPr>
            <a:r>
              <a:rPr lang="tr-TR" dirty="0" smtClean="0"/>
              <a:t>Yapılışı:</a:t>
            </a:r>
          </a:p>
          <a:p>
            <a:pPr marL="0" indent="0">
              <a:buNone/>
            </a:pPr>
            <a:r>
              <a:rPr lang="tr-TR" dirty="0" smtClean="0"/>
              <a:t>Yumurta, yoğurt ve kabartma tozunu çırpma teliyle çırptım. içine diğer tüm malzemeleri ilave edip, </a:t>
            </a:r>
            <a:r>
              <a:rPr lang="tr-TR" dirty="0" smtClean="0"/>
              <a:t>karıştırın. </a:t>
            </a:r>
            <a:r>
              <a:rPr lang="tr-TR" dirty="0" smtClean="0"/>
              <a:t>Yavaşça kepek ilave ederek kaşıkla alınabilecek ve akmayacak kıvamda hamur elde </a:t>
            </a:r>
            <a:r>
              <a:rPr lang="tr-TR" dirty="0" smtClean="0"/>
              <a:t>edin. </a:t>
            </a:r>
            <a:r>
              <a:rPr lang="tr-TR" dirty="0" smtClean="0"/>
              <a:t>Yağlı kağıt üzerine aralıklı olarak dizerek, 200 derecede önceden ısıtılmış fırında 15 </a:t>
            </a:r>
            <a:r>
              <a:rPr lang="tr-TR" dirty="0" err="1" smtClean="0"/>
              <a:t>dak</a:t>
            </a:r>
            <a:r>
              <a:rPr lang="tr-TR" dirty="0" smtClean="0"/>
              <a:t> </a:t>
            </a:r>
            <a:r>
              <a:rPr lang="tr-TR" dirty="0" smtClean="0"/>
              <a:t>pişirin</a:t>
            </a:r>
            <a:endParaRPr lang="tr-TR" dirty="0"/>
          </a:p>
        </p:txBody>
      </p:sp>
      <p:pic>
        <p:nvPicPr>
          <p:cNvPr id="30722" name="Picture 2" descr="https://fbcdn-sphotos-h-a.akamaihd.net/hphotos-ak-xpf1/v/t34.0-12/10735886_10152803248782566_2123214272_n.jpg?oh=099c2bbcbb11db0c966fa3f7e972d69d&amp;oe=554991CB&amp;__gda__=1430894362_fa3deb4211147e3b0faf69dd467bc7e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628800"/>
            <a:ext cx="3888432"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Sandal Kabak </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62500" lnSpcReduction="20000"/>
          </a:bodyPr>
          <a:lstStyle/>
          <a:p>
            <a:pPr marL="0" indent="0">
              <a:buNone/>
            </a:pPr>
            <a:r>
              <a:rPr lang="tr-TR" dirty="0" smtClean="0"/>
              <a:t>Malzemeler:</a:t>
            </a:r>
          </a:p>
          <a:p>
            <a:pPr marL="0" indent="0">
              <a:buNone/>
            </a:pPr>
            <a:r>
              <a:rPr lang="tr-TR" dirty="0" smtClean="0"/>
              <a:t>Kabak</a:t>
            </a:r>
          </a:p>
          <a:p>
            <a:pPr marL="0" indent="0">
              <a:buNone/>
            </a:pPr>
            <a:r>
              <a:rPr lang="tr-TR" dirty="0" smtClean="0"/>
              <a:t>Lor Peynir</a:t>
            </a:r>
          </a:p>
          <a:p>
            <a:pPr marL="0" indent="0">
              <a:buNone/>
            </a:pPr>
            <a:r>
              <a:rPr lang="tr-TR" dirty="0" smtClean="0"/>
              <a:t>1 Yumurta</a:t>
            </a:r>
          </a:p>
          <a:p>
            <a:pPr marL="0" indent="0">
              <a:buNone/>
            </a:pPr>
            <a:r>
              <a:rPr lang="tr-TR" dirty="0" smtClean="0"/>
              <a:t>Maydanoz</a:t>
            </a:r>
          </a:p>
          <a:p>
            <a:pPr marL="0" indent="0">
              <a:buNone/>
            </a:pPr>
            <a:r>
              <a:rPr lang="tr-TR" dirty="0" smtClean="0"/>
              <a:t>Dereotu</a:t>
            </a:r>
          </a:p>
          <a:p>
            <a:pPr marL="0" indent="0">
              <a:buNone/>
            </a:pPr>
            <a:r>
              <a:rPr lang="tr-TR" dirty="0" err="1" smtClean="0"/>
              <a:t>Pulbiber</a:t>
            </a:r>
            <a:endParaRPr lang="tr-TR" dirty="0" smtClean="0"/>
          </a:p>
          <a:p>
            <a:pPr marL="0" indent="0">
              <a:buNone/>
            </a:pPr>
            <a:r>
              <a:rPr lang="tr-TR" dirty="0" smtClean="0"/>
              <a:t>Tuz </a:t>
            </a:r>
          </a:p>
          <a:p>
            <a:pPr marL="0" indent="0">
              <a:buNone/>
            </a:pPr>
            <a:endParaRPr lang="tr-TR" dirty="0"/>
          </a:p>
          <a:p>
            <a:pPr marL="0" indent="0">
              <a:buNone/>
            </a:pPr>
            <a:r>
              <a:rPr lang="tr-TR" dirty="0" smtClean="0"/>
              <a:t>Yapılışı:</a:t>
            </a:r>
          </a:p>
          <a:p>
            <a:pPr marL="0" indent="0">
              <a:buNone/>
            </a:pPr>
            <a:r>
              <a:rPr lang="tr-TR" dirty="0" smtClean="0"/>
              <a:t>Kabaklar </a:t>
            </a:r>
            <a:r>
              <a:rPr lang="tr-TR" dirty="0" err="1" smtClean="0"/>
              <a:t>kabuklari</a:t>
            </a:r>
            <a:r>
              <a:rPr lang="tr-TR" dirty="0" smtClean="0"/>
              <a:t> soyulup </a:t>
            </a:r>
            <a:r>
              <a:rPr lang="tr-TR" dirty="0" err="1" smtClean="0"/>
              <a:t>ortalari</a:t>
            </a:r>
            <a:r>
              <a:rPr lang="tr-TR" dirty="0" smtClean="0"/>
              <a:t> </a:t>
            </a:r>
            <a:r>
              <a:rPr lang="tr-TR" dirty="0" err="1" smtClean="0"/>
              <a:t>hafifce</a:t>
            </a:r>
            <a:r>
              <a:rPr lang="tr-TR" dirty="0" smtClean="0"/>
              <a:t> oyulup, </a:t>
            </a:r>
            <a:r>
              <a:rPr lang="tr-TR" dirty="0" err="1" smtClean="0"/>
              <a:t>kaynamis</a:t>
            </a:r>
            <a:r>
              <a:rPr lang="tr-TR" dirty="0" smtClean="0"/>
              <a:t> suda 3-4 dakika </a:t>
            </a:r>
            <a:r>
              <a:rPr lang="tr-TR" dirty="0" err="1" smtClean="0"/>
              <a:t>haslanir</a:t>
            </a:r>
            <a:r>
              <a:rPr lang="tr-TR" dirty="0" smtClean="0"/>
              <a:t>, süzülür. </a:t>
            </a:r>
            <a:r>
              <a:rPr lang="tr-TR" dirty="0" err="1" smtClean="0"/>
              <a:t>Ortalarina</a:t>
            </a:r>
            <a:r>
              <a:rPr lang="tr-TR" dirty="0" smtClean="0"/>
              <a:t> lor peyniri, </a:t>
            </a:r>
            <a:r>
              <a:rPr lang="tr-TR" dirty="0" err="1" smtClean="0"/>
              <a:t>kiyilmiş</a:t>
            </a:r>
            <a:r>
              <a:rPr lang="tr-TR" dirty="0" smtClean="0"/>
              <a:t> maydanoz, dereotu, </a:t>
            </a:r>
            <a:r>
              <a:rPr lang="tr-TR" dirty="0" err="1" smtClean="0"/>
              <a:t>pulbiber</a:t>
            </a:r>
            <a:r>
              <a:rPr lang="tr-TR" dirty="0" smtClean="0"/>
              <a:t>, tuz, </a:t>
            </a:r>
            <a:r>
              <a:rPr lang="tr-TR" dirty="0" smtClean="0"/>
              <a:t>yumurta </a:t>
            </a:r>
            <a:r>
              <a:rPr lang="tr-TR" dirty="0" err="1" smtClean="0"/>
              <a:t>karistirilarak</a:t>
            </a:r>
            <a:r>
              <a:rPr lang="tr-TR" dirty="0" smtClean="0"/>
              <a:t> doldurulur. </a:t>
            </a:r>
            <a:endParaRPr lang="tr-TR" dirty="0"/>
          </a:p>
        </p:txBody>
      </p:sp>
      <p:pic>
        <p:nvPicPr>
          <p:cNvPr id="27650" name="Picture 2" descr="https://fbcdn-sphotos-f-a.akamaihd.net/hphotos-ak-xtf1/v/t1.0-9/q82/s480x480/10426908_10152739703081552_997156926399444180_n.jpg?oh=a6ff7a882d3f7e0a414584f611e0f280&amp;oe=55DB5B86&amp;__gda__=1439695523_cbfa77b1f09385aa282f08aaac695c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28800"/>
            <a:ext cx="3972837"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S</a:t>
            </a:r>
            <a:r>
              <a:rPr lang="tr-TR" dirty="0" smtClean="0"/>
              <a:t>ütlü </a:t>
            </a:r>
            <a:r>
              <a:rPr lang="tr-TR" dirty="0"/>
              <a:t>T</a:t>
            </a:r>
            <a:r>
              <a:rPr lang="tr-TR" dirty="0" smtClean="0"/>
              <a:t>atlı</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62500" lnSpcReduction="20000"/>
          </a:bodyPr>
          <a:lstStyle/>
          <a:p>
            <a:pPr marL="0" indent="0">
              <a:buNone/>
            </a:pPr>
            <a:r>
              <a:rPr lang="tr-TR" dirty="0" smtClean="0"/>
              <a:t>Malzemeler:</a:t>
            </a:r>
            <a:br>
              <a:rPr lang="tr-TR" dirty="0" smtClean="0"/>
            </a:br>
            <a:r>
              <a:rPr lang="tr-TR" dirty="0" smtClean="0"/>
              <a:t>1 su bardağı süt </a:t>
            </a:r>
            <a:br>
              <a:rPr lang="tr-TR" dirty="0" smtClean="0"/>
            </a:br>
            <a:r>
              <a:rPr lang="tr-TR" dirty="0" smtClean="0"/>
              <a:t>1 su bardağı su</a:t>
            </a:r>
            <a:br>
              <a:rPr lang="tr-TR" dirty="0" smtClean="0"/>
            </a:br>
            <a:r>
              <a:rPr lang="tr-TR" dirty="0" smtClean="0"/>
              <a:t>4 kaşık </a:t>
            </a:r>
            <a:r>
              <a:rPr lang="tr-TR" dirty="0" err="1" smtClean="0"/>
              <a:t>tatlandirici</a:t>
            </a:r>
            <a:r>
              <a:rPr lang="tr-TR" dirty="0" smtClean="0"/>
              <a:t> </a:t>
            </a:r>
            <a:br>
              <a:rPr lang="tr-TR" dirty="0" smtClean="0"/>
            </a:br>
            <a:r>
              <a:rPr lang="tr-TR" dirty="0" smtClean="0"/>
              <a:t>2 bardak kavrulmuş kepek</a:t>
            </a:r>
            <a:br>
              <a:rPr lang="tr-TR" dirty="0" smtClean="0"/>
            </a:br>
            <a:r>
              <a:rPr lang="tr-TR" dirty="0" smtClean="0"/>
              <a:t>1 paket vanilya</a:t>
            </a:r>
            <a:br>
              <a:rPr lang="tr-TR" dirty="0" smtClean="0"/>
            </a:br>
            <a:r>
              <a:rPr lang="tr-TR" dirty="0" smtClean="0"/>
              <a:t>Kıvamını istediğiniz gibi suyla ayarlayabilirsiniz</a:t>
            </a:r>
          </a:p>
          <a:p>
            <a:pPr marL="0" indent="0">
              <a:buNone/>
            </a:pPr>
            <a:endParaRPr lang="tr-TR" dirty="0" smtClean="0"/>
          </a:p>
          <a:p>
            <a:pPr marL="0" indent="0">
              <a:buNone/>
            </a:pPr>
            <a:r>
              <a:rPr lang="tr-TR" dirty="0" smtClean="0"/>
              <a:t>Yapılışı :</a:t>
            </a:r>
            <a:br>
              <a:rPr lang="tr-TR" dirty="0" smtClean="0"/>
            </a:br>
            <a:r>
              <a:rPr lang="tr-TR" dirty="0" err="1" smtClean="0"/>
              <a:t>Tatlandirici</a:t>
            </a:r>
            <a:r>
              <a:rPr lang="tr-TR" dirty="0" smtClean="0"/>
              <a:t> </a:t>
            </a:r>
            <a:r>
              <a:rPr lang="tr-TR" dirty="0" err="1" smtClean="0"/>
              <a:t>disinda</a:t>
            </a:r>
            <a:r>
              <a:rPr lang="tr-TR" dirty="0" smtClean="0"/>
              <a:t> tüm malzemeler tencereye konulur tel </a:t>
            </a:r>
            <a:r>
              <a:rPr lang="tr-TR" dirty="0" err="1" smtClean="0"/>
              <a:t>cirpiciyla</a:t>
            </a:r>
            <a:r>
              <a:rPr lang="tr-TR" dirty="0" smtClean="0"/>
              <a:t> </a:t>
            </a:r>
            <a:r>
              <a:rPr lang="tr-TR" dirty="0" err="1" smtClean="0"/>
              <a:t>cirpilir</a:t>
            </a:r>
            <a:r>
              <a:rPr lang="tr-TR" dirty="0" smtClean="0"/>
              <a:t> üzerine vanilya eklenir ocakta </a:t>
            </a:r>
            <a:r>
              <a:rPr lang="tr-TR" dirty="0" err="1" smtClean="0"/>
              <a:t>cirpici</a:t>
            </a:r>
            <a:r>
              <a:rPr lang="tr-TR" dirty="0" smtClean="0"/>
              <a:t> </a:t>
            </a:r>
            <a:r>
              <a:rPr lang="tr-TR" dirty="0" err="1" smtClean="0"/>
              <a:t>yardimiyla</a:t>
            </a:r>
            <a:r>
              <a:rPr lang="tr-TR" dirty="0" smtClean="0"/>
              <a:t> </a:t>
            </a:r>
            <a:r>
              <a:rPr lang="tr-TR" dirty="0" err="1" smtClean="0"/>
              <a:t>karistirilarak</a:t>
            </a:r>
            <a:r>
              <a:rPr lang="tr-TR" dirty="0" smtClean="0"/>
              <a:t> pişirilir koyu bir </a:t>
            </a:r>
            <a:r>
              <a:rPr lang="tr-TR" dirty="0" err="1" smtClean="0"/>
              <a:t>kivam</a:t>
            </a:r>
            <a:r>
              <a:rPr lang="tr-TR" dirty="0" smtClean="0"/>
              <a:t> elde edilen </a:t>
            </a:r>
            <a:r>
              <a:rPr lang="tr-TR" dirty="0" err="1" smtClean="0"/>
              <a:t>kadar,ocaktan</a:t>
            </a:r>
            <a:r>
              <a:rPr lang="tr-TR" dirty="0" smtClean="0"/>
              <a:t> alınır </a:t>
            </a:r>
            <a:r>
              <a:rPr lang="tr-TR" dirty="0" err="1" smtClean="0"/>
              <a:t>tatlandirici</a:t>
            </a:r>
            <a:r>
              <a:rPr lang="tr-TR" dirty="0" smtClean="0"/>
              <a:t> ilave edilir iyice </a:t>
            </a:r>
            <a:r>
              <a:rPr lang="tr-TR" dirty="0" err="1" smtClean="0"/>
              <a:t>karistirilip</a:t>
            </a:r>
            <a:r>
              <a:rPr lang="tr-TR" dirty="0" smtClean="0"/>
              <a:t> kaselere </a:t>
            </a:r>
            <a:r>
              <a:rPr lang="tr-TR" dirty="0" err="1" smtClean="0"/>
              <a:t>paylastirilir</a:t>
            </a:r>
            <a:r>
              <a:rPr lang="tr-TR" dirty="0" smtClean="0"/>
              <a:t>.</a:t>
            </a:r>
            <a:endParaRPr lang="tr-TR" dirty="0"/>
          </a:p>
        </p:txBody>
      </p:sp>
      <p:pic>
        <p:nvPicPr>
          <p:cNvPr id="26626" name="Picture 2" descr="https://fbcdn-sphotos-f-a.akamaihd.net/hphotos-ak-xaf1/v/t1.0-9/q81/s480x480/1512858_10152786494166698_8138580872323518849_n.jpg?oh=b31c78d9c20400a262b0cf9bca138e8e&amp;oe=55BFE17D&amp;__gda__=1438947523_405d425849e6d3c4c97d693c3cc2a87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28800"/>
            <a:ext cx="4032448" cy="3960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50875" y="116632"/>
            <a:ext cx="8153400" cy="990600"/>
          </a:xfrm>
        </p:spPr>
        <p:txBody>
          <a:bodyPr>
            <a:normAutofit/>
          </a:bodyPr>
          <a:lstStyle/>
          <a:p>
            <a:r>
              <a:rPr lang="tr-TR" dirty="0" smtClean="0"/>
              <a:t>Ispanaklı Kek</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47500" lnSpcReduction="20000"/>
          </a:bodyPr>
          <a:lstStyle/>
          <a:p>
            <a:pPr marL="0" indent="0">
              <a:buNone/>
            </a:pPr>
            <a:r>
              <a:rPr lang="tr-TR" dirty="0" smtClean="0"/>
              <a:t>Malzemeler:</a:t>
            </a:r>
          </a:p>
          <a:p>
            <a:pPr marL="0" indent="0">
              <a:buNone/>
            </a:pPr>
            <a:r>
              <a:rPr lang="tr-TR" dirty="0" smtClean="0"/>
              <a:t>1kilo ıspanak</a:t>
            </a:r>
          </a:p>
          <a:p>
            <a:pPr marL="0" indent="0">
              <a:buNone/>
            </a:pPr>
            <a:r>
              <a:rPr lang="tr-TR" dirty="0" smtClean="0"/>
              <a:t>1/2 </a:t>
            </a:r>
            <a:r>
              <a:rPr lang="tr-TR" dirty="0" smtClean="0"/>
              <a:t>demet yeşil </a:t>
            </a:r>
            <a:r>
              <a:rPr lang="tr-TR" dirty="0" smtClean="0"/>
              <a:t>soğan</a:t>
            </a:r>
          </a:p>
          <a:p>
            <a:pPr marL="0" indent="0">
              <a:buNone/>
            </a:pPr>
            <a:r>
              <a:rPr lang="tr-TR" dirty="0" smtClean="0"/>
              <a:t>1/2 </a:t>
            </a:r>
            <a:r>
              <a:rPr lang="tr-TR" dirty="0" smtClean="0"/>
              <a:t>bağ </a:t>
            </a:r>
            <a:r>
              <a:rPr lang="tr-TR" dirty="0" smtClean="0"/>
              <a:t>maydanoz</a:t>
            </a:r>
          </a:p>
          <a:p>
            <a:pPr marL="0" indent="0">
              <a:buNone/>
            </a:pPr>
            <a:r>
              <a:rPr lang="tr-TR" dirty="0" smtClean="0"/>
              <a:t>100-150 </a:t>
            </a:r>
            <a:r>
              <a:rPr lang="tr-TR" dirty="0" smtClean="0"/>
              <a:t>gr beyaz </a:t>
            </a:r>
            <a:r>
              <a:rPr lang="tr-TR" dirty="0" smtClean="0"/>
              <a:t>peynir</a:t>
            </a:r>
          </a:p>
          <a:p>
            <a:pPr marL="0" indent="0">
              <a:buNone/>
            </a:pPr>
            <a:r>
              <a:rPr lang="tr-TR" dirty="0" smtClean="0"/>
              <a:t>3yumurta</a:t>
            </a:r>
          </a:p>
          <a:p>
            <a:pPr marL="0" indent="0">
              <a:buNone/>
            </a:pPr>
            <a:r>
              <a:rPr lang="tr-TR" dirty="0" smtClean="0"/>
              <a:t>2-3 </a:t>
            </a:r>
            <a:r>
              <a:rPr lang="tr-TR" dirty="0" smtClean="0"/>
              <a:t>adet kırmızı </a:t>
            </a:r>
            <a:r>
              <a:rPr lang="tr-TR" dirty="0" smtClean="0"/>
              <a:t>biber</a:t>
            </a:r>
          </a:p>
          <a:p>
            <a:pPr marL="0" indent="0">
              <a:buNone/>
            </a:pPr>
            <a:endParaRPr lang="tr-TR" dirty="0"/>
          </a:p>
          <a:p>
            <a:pPr marL="0" indent="0">
              <a:buNone/>
            </a:pPr>
            <a:r>
              <a:rPr lang="tr-TR" dirty="0" smtClean="0"/>
              <a:t>Yapılışı:</a:t>
            </a:r>
          </a:p>
          <a:p>
            <a:pPr marL="0" indent="0">
              <a:buNone/>
            </a:pPr>
            <a:r>
              <a:rPr lang="tr-TR" dirty="0" smtClean="0"/>
              <a:t>I</a:t>
            </a:r>
            <a:r>
              <a:rPr lang="tr-TR" dirty="0" smtClean="0"/>
              <a:t>spanaklar </a:t>
            </a:r>
            <a:r>
              <a:rPr lang="tr-TR" dirty="0" smtClean="0"/>
              <a:t>sıcak suyun içine batırıp </a:t>
            </a:r>
            <a:r>
              <a:rPr lang="tr-TR" dirty="0" smtClean="0"/>
              <a:t>çıkarılır. </a:t>
            </a:r>
            <a:r>
              <a:rPr lang="tr-TR" dirty="0" smtClean="0"/>
              <a:t>Soğumaya </a:t>
            </a:r>
            <a:r>
              <a:rPr lang="tr-TR" dirty="0" smtClean="0"/>
              <a:t>bırakılır. </a:t>
            </a:r>
            <a:r>
              <a:rPr lang="tr-TR" dirty="0" smtClean="0"/>
              <a:t>Soğuduktan sonra </a:t>
            </a:r>
            <a:r>
              <a:rPr lang="tr-TR" dirty="0" smtClean="0"/>
              <a:t>doğranır. </a:t>
            </a:r>
            <a:r>
              <a:rPr lang="tr-TR" dirty="0" smtClean="0"/>
              <a:t>Soğan, maydanoz, kırmızı biberi ince ince </a:t>
            </a:r>
            <a:r>
              <a:rPr lang="tr-TR" dirty="0" smtClean="0"/>
              <a:t>doğranır, peynir ezilerek ilave edilir. </a:t>
            </a:r>
            <a:r>
              <a:rPr lang="tr-TR" dirty="0" smtClean="0"/>
              <a:t>Derin bir kabın içine </a:t>
            </a:r>
            <a:r>
              <a:rPr lang="tr-TR" dirty="0" smtClean="0"/>
              <a:t>yumurtayı kırın </a:t>
            </a:r>
            <a:r>
              <a:rPr lang="tr-TR" dirty="0" smtClean="0"/>
              <a:t>ve çırpın. Bütün malzemeleri içine koyun ve istediğiniz baharatları da ilave edin. Karıştırıp tepsiye koyun. ( tepsiye yağlı kağıt koyarsanız daha güzel olur) 180 -200 derece 40 -45 </a:t>
            </a:r>
            <a:r>
              <a:rPr lang="tr-TR" dirty="0" err="1" smtClean="0"/>
              <a:t>dk</a:t>
            </a:r>
            <a:r>
              <a:rPr lang="tr-TR" dirty="0" smtClean="0"/>
              <a:t> pişirin.</a:t>
            </a:r>
            <a:endParaRPr lang="tr-TR" dirty="0"/>
          </a:p>
        </p:txBody>
      </p:sp>
      <p:pic>
        <p:nvPicPr>
          <p:cNvPr id="37890" name="Picture 2" descr="https://fbcdn-sphotos-b-a.akamaihd.net/hphotos-ak-xfp1/v/t1.0-9/p480x480/15281_10152772574832999_8767264915618908379_n.jpg?oh=56a742527967a5281f834a02b298aaac&amp;oe=55DC9325&amp;__gda__=1440383319_55146e56906fa72c301675b7e9eb69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26887"/>
            <a:ext cx="3960440" cy="4211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5157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Fırında Köfte</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40000" lnSpcReduction="20000"/>
          </a:bodyPr>
          <a:lstStyle/>
          <a:p>
            <a:pPr marL="0" indent="0">
              <a:buNone/>
            </a:pPr>
            <a:r>
              <a:rPr lang="tr-TR" dirty="0" smtClean="0"/>
              <a:t/>
            </a:r>
            <a:br>
              <a:rPr lang="tr-TR" dirty="0" smtClean="0"/>
            </a:br>
            <a:r>
              <a:rPr lang="tr-TR" dirty="0" smtClean="0"/>
              <a:t>Malzemeler:</a:t>
            </a:r>
          </a:p>
          <a:p>
            <a:pPr marL="0" indent="0">
              <a:buNone/>
            </a:pPr>
            <a:r>
              <a:rPr lang="tr-TR" dirty="0" smtClean="0"/>
              <a:t>Köfte İçin</a:t>
            </a:r>
          </a:p>
          <a:p>
            <a:pPr marL="0" indent="0">
              <a:buNone/>
            </a:pPr>
            <a:r>
              <a:rPr lang="tr-TR" dirty="0" err="1" smtClean="0"/>
              <a:t>Y</a:t>
            </a:r>
            <a:r>
              <a:rPr lang="tr-TR" dirty="0" err="1" smtClean="0"/>
              <a:t>arim</a:t>
            </a:r>
            <a:r>
              <a:rPr lang="tr-TR" dirty="0" smtClean="0"/>
              <a:t> </a:t>
            </a:r>
            <a:r>
              <a:rPr lang="tr-TR" dirty="0" smtClean="0"/>
              <a:t>kg </a:t>
            </a:r>
            <a:r>
              <a:rPr lang="tr-TR" dirty="0" err="1" smtClean="0"/>
              <a:t>yagsiz</a:t>
            </a:r>
            <a:r>
              <a:rPr lang="tr-TR" dirty="0" smtClean="0"/>
              <a:t> </a:t>
            </a:r>
            <a:r>
              <a:rPr lang="tr-TR" dirty="0" err="1" smtClean="0"/>
              <a:t>kiyma</a:t>
            </a:r>
            <a:endParaRPr lang="tr-TR" dirty="0" smtClean="0"/>
          </a:p>
          <a:p>
            <a:pPr marL="0" indent="0">
              <a:buNone/>
            </a:pPr>
            <a:r>
              <a:rPr lang="tr-TR" dirty="0" smtClean="0"/>
              <a:t>1 yumurta</a:t>
            </a:r>
          </a:p>
          <a:p>
            <a:pPr marL="0" indent="0">
              <a:buNone/>
            </a:pPr>
            <a:r>
              <a:rPr lang="tr-TR" dirty="0" smtClean="0"/>
              <a:t>3 </a:t>
            </a:r>
            <a:r>
              <a:rPr lang="tr-TR" dirty="0" err="1" smtClean="0"/>
              <a:t>kasik</a:t>
            </a:r>
            <a:r>
              <a:rPr lang="tr-TR" dirty="0" smtClean="0"/>
              <a:t> </a:t>
            </a:r>
            <a:r>
              <a:rPr lang="tr-TR" dirty="0" smtClean="0"/>
              <a:t>kepek</a:t>
            </a:r>
          </a:p>
          <a:p>
            <a:pPr marL="0" indent="0">
              <a:buNone/>
            </a:pPr>
            <a:r>
              <a:rPr lang="tr-TR" dirty="0" smtClean="0"/>
              <a:t>Baharatlar </a:t>
            </a:r>
            <a:r>
              <a:rPr lang="tr-TR" dirty="0" smtClean="0"/>
              <a:t>(kimyon, karabiber, </a:t>
            </a:r>
            <a:r>
              <a:rPr lang="tr-TR" dirty="0" smtClean="0"/>
              <a:t>tuz)</a:t>
            </a:r>
          </a:p>
          <a:p>
            <a:pPr marL="0" indent="0">
              <a:buNone/>
            </a:pPr>
            <a:r>
              <a:rPr lang="tr-TR" dirty="0"/>
              <a:t>R</a:t>
            </a:r>
            <a:r>
              <a:rPr lang="tr-TR" dirty="0" smtClean="0"/>
              <a:t>ende </a:t>
            </a:r>
            <a:r>
              <a:rPr lang="tr-TR" dirty="0" err="1" smtClean="0"/>
              <a:t>sogan</a:t>
            </a:r>
            <a:endParaRPr lang="tr-TR" dirty="0" smtClean="0"/>
          </a:p>
          <a:p>
            <a:pPr marL="0" indent="0">
              <a:buNone/>
            </a:pPr>
            <a:r>
              <a:rPr lang="tr-TR" dirty="0" err="1" smtClean="0"/>
              <a:t>S</a:t>
            </a:r>
            <a:r>
              <a:rPr lang="tr-TR" dirty="0" err="1" smtClean="0"/>
              <a:t>arimsak</a:t>
            </a:r>
            <a:endParaRPr lang="tr-TR" dirty="0" smtClean="0"/>
          </a:p>
          <a:p>
            <a:pPr marL="0" indent="0">
              <a:buNone/>
            </a:pPr>
            <a:r>
              <a:rPr lang="tr-TR" dirty="0" smtClean="0"/>
              <a:t>May</a:t>
            </a:r>
            <a:r>
              <a:rPr lang="tr-TR" dirty="0" smtClean="0"/>
              <a:t>danoz</a:t>
            </a:r>
          </a:p>
          <a:p>
            <a:pPr marL="0" indent="0">
              <a:buNone/>
            </a:pPr>
            <a:r>
              <a:rPr lang="tr-TR" dirty="0" smtClean="0"/>
              <a:t>Üzeri İçin:</a:t>
            </a:r>
            <a:endParaRPr lang="tr-TR" dirty="0" smtClean="0"/>
          </a:p>
          <a:p>
            <a:pPr marL="0" indent="0">
              <a:buNone/>
            </a:pPr>
            <a:r>
              <a:rPr lang="tr-TR" dirty="0"/>
              <a:t>Domates </a:t>
            </a:r>
          </a:p>
          <a:p>
            <a:pPr marL="0" indent="0">
              <a:buNone/>
            </a:pPr>
            <a:r>
              <a:rPr lang="tr-TR" dirty="0" smtClean="0"/>
              <a:t>Yeşil Biber</a:t>
            </a:r>
          </a:p>
          <a:p>
            <a:pPr marL="0" indent="0">
              <a:buNone/>
            </a:pPr>
            <a:r>
              <a:rPr lang="tr-TR" dirty="0" smtClean="0"/>
              <a:t>Pırasa</a:t>
            </a:r>
          </a:p>
          <a:p>
            <a:pPr marL="0" indent="0">
              <a:buNone/>
            </a:pPr>
            <a:r>
              <a:rPr lang="tr-TR" dirty="0" smtClean="0"/>
              <a:t>Salça</a:t>
            </a:r>
            <a:endParaRPr lang="tr-TR" dirty="0"/>
          </a:p>
          <a:p>
            <a:pPr marL="0" indent="0">
              <a:buNone/>
            </a:pPr>
            <a:r>
              <a:rPr lang="tr-TR" dirty="0" smtClean="0"/>
              <a:t>Yapılışı:</a:t>
            </a:r>
          </a:p>
          <a:p>
            <a:pPr marL="0" indent="0">
              <a:buNone/>
            </a:pPr>
            <a:r>
              <a:rPr lang="tr-TR" dirty="0" smtClean="0"/>
              <a:t>Köfte malzemelerini karıştırın, yoğurup ve dinlendirin, </a:t>
            </a:r>
            <a:r>
              <a:rPr lang="tr-TR" dirty="0" err="1" smtClean="0"/>
              <a:t>kofteleri</a:t>
            </a:r>
            <a:r>
              <a:rPr lang="tr-TR" dirty="0" smtClean="0"/>
              <a:t> </a:t>
            </a:r>
            <a:r>
              <a:rPr lang="tr-TR" dirty="0" err="1" smtClean="0"/>
              <a:t>hazirlayın</a:t>
            </a:r>
            <a:r>
              <a:rPr lang="tr-TR" dirty="0" smtClean="0"/>
              <a:t>. </a:t>
            </a:r>
            <a:r>
              <a:rPr lang="tr-TR" dirty="0" err="1"/>
              <a:t>B</a:t>
            </a:r>
            <a:r>
              <a:rPr lang="tr-TR" dirty="0" err="1" smtClean="0"/>
              <a:t>orcama</a:t>
            </a:r>
            <a:r>
              <a:rPr lang="tr-TR" dirty="0" smtClean="0"/>
              <a:t> </a:t>
            </a:r>
            <a:r>
              <a:rPr lang="tr-TR" dirty="0" err="1" smtClean="0"/>
              <a:t>kofteleri</a:t>
            </a:r>
            <a:r>
              <a:rPr lang="tr-TR" dirty="0" smtClean="0"/>
              <a:t> </a:t>
            </a:r>
            <a:r>
              <a:rPr lang="tr-TR" dirty="0" smtClean="0"/>
              <a:t>dizin, üzerine </a:t>
            </a:r>
            <a:r>
              <a:rPr lang="tr-TR" dirty="0" smtClean="0"/>
              <a:t>domates, biber, </a:t>
            </a:r>
            <a:r>
              <a:rPr lang="tr-TR" dirty="0" err="1" smtClean="0"/>
              <a:t>pirasayi</a:t>
            </a:r>
            <a:r>
              <a:rPr lang="tr-TR" dirty="0" smtClean="0"/>
              <a:t> ince dilimleyerek </a:t>
            </a:r>
            <a:r>
              <a:rPr lang="tr-TR" dirty="0" smtClean="0"/>
              <a:t>dizin, </a:t>
            </a:r>
            <a:r>
              <a:rPr lang="tr-TR" dirty="0" err="1" smtClean="0"/>
              <a:t>cok</a:t>
            </a:r>
            <a:r>
              <a:rPr lang="tr-TR" dirty="0" smtClean="0"/>
              <a:t> az salca </a:t>
            </a:r>
            <a:r>
              <a:rPr lang="tr-TR" dirty="0" smtClean="0"/>
              <a:t>sulandırıp ekleyin, </a:t>
            </a:r>
            <a:r>
              <a:rPr lang="tr-TR" dirty="0" smtClean="0"/>
              <a:t>kekik konabilir..</a:t>
            </a:r>
            <a:r>
              <a:rPr lang="tr-TR" dirty="0" err="1" smtClean="0"/>
              <a:t>firinda</a:t>
            </a:r>
            <a:r>
              <a:rPr lang="tr-TR" dirty="0" smtClean="0"/>
              <a:t> 200 derecede 30-40 </a:t>
            </a:r>
            <a:r>
              <a:rPr lang="tr-TR" dirty="0" err="1" smtClean="0"/>
              <a:t>dak</a:t>
            </a:r>
            <a:r>
              <a:rPr lang="tr-TR" dirty="0" smtClean="0"/>
              <a:t> kadar </a:t>
            </a:r>
            <a:r>
              <a:rPr lang="tr-TR" dirty="0" err="1" smtClean="0"/>
              <a:t>pisir</a:t>
            </a:r>
            <a:endParaRPr lang="tr-TR" dirty="0"/>
          </a:p>
        </p:txBody>
      </p:sp>
      <p:pic>
        <p:nvPicPr>
          <p:cNvPr id="36866" name="Picture 2" descr="https://scontent-fra.xx.fbcdn.net/hphotos-xpf1/v/t1.0-9/s526x395/10557227_10152788333186552_475969113453466202_n.jpg?oh=5e03183fe1ee39d1db775a0bf6b6441c&amp;oe=55C9174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89285"/>
            <a:ext cx="3888432" cy="4359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45809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Peynirli Kurabiye</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47500" lnSpcReduction="20000"/>
          </a:bodyPr>
          <a:lstStyle/>
          <a:p>
            <a:pPr marL="0" indent="0">
              <a:buNone/>
            </a:pPr>
            <a:r>
              <a:rPr lang="tr-TR" dirty="0" smtClean="0"/>
              <a:t/>
            </a:r>
            <a:br>
              <a:rPr lang="tr-TR" dirty="0" smtClean="0"/>
            </a:br>
            <a:r>
              <a:rPr lang="tr-TR" dirty="0" smtClean="0"/>
              <a:t>Malzemeler:</a:t>
            </a:r>
          </a:p>
          <a:p>
            <a:pPr marL="0" indent="0">
              <a:buNone/>
            </a:pPr>
            <a:r>
              <a:rPr lang="tr-TR" dirty="0" smtClean="0"/>
              <a:t>2 yumurta</a:t>
            </a:r>
          </a:p>
          <a:p>
            <a:pPr marL="0" indent="0">
              <a:buNone/>
            </a:pPr>
            <a:r>
              <a:rPr lang="tr-TR" dirty="0" smtClean="0"/>
              <a:t>4-5 </a:t>
            </a:r>
            <a:r>
              <a:rPr lang="tr-TR" dirty="0" err="1" smtClean="0"/>
              <a:t>kasik</a:t>
            </a:r>
            <a:r>
              <a:rPr lang="tr-TR" dirty="0" smtClean="0"/>
              <a:t> </a:t>
            </a:r>
            <a:r>
              <a:rPr lang="tr-TR" dirty="0" smtClean="0"/>
              <a:t>kepek</a:t>
            </a:r>
          </a:p>
          <a:p>
            <a:pPr marL="0" indent="0">
              <a:buNone/>
            </a:pPr>
            <a:r>
              <a:rPr lang="tr-TR" dirty="0" smtClean="0"/>
              <a:t>2 </a:t>
            </a:r>
            <a:r>
              <a:rPr lang="tr-TR" dirty="0" err="1" smtClean="0"/>
              <a:t>kasik</a:t>
            </a:r>
            <a:r>
              <a:rPr lang="tr-TR" dirty="0" smtClean="0"/>
              <a:t> </a:t>
            </a:r>
            <a:r>
              <a:rPr lang="tr-TR" dirty="0" err="1" smtClean="0"/>
              <a:t>yogurt</a:t>
            </a:r>
            <a:r>
              <a:rPr lang="tr-TR" dirty="0" smtClean="0"/>
              <a:t> </a:t>
            </a:r>
          </a:p>
          <a:p>
            <a:pPr marL="0" indent="0">
              <a:buNone/>
            </a:pPr>
            <a:r>
              <a:rPr lang="tr-TR" dirty="0"/>
              <a:t>L</a:t>
            </a:r>
            <a:r>
              <a:rPr lang="tr-TR" dirty="0" smtClean="0"/>
              <a:t>or peyniri v biraz da tuzlu Peynir</a:t>
            </a:r>
          </a:p>
          <a:p>
            <a:pPr marL="0" indent="0">
              <a:buNone/>
            </a:pPr>
            <a:r>
              <a:rPr lang="tr-TR" dirty="0" smtClean="0"/>
              <a:t>Nane</a:t>
            </a:r>
          </a:p>
          <a:p>
            <a:pPr marL="0" indent="0">
              <a:buNone/>
            </a:pPr>
            <a:r>
              <a:rPr lang="tr-TR" dirty="0" smtClean="0"/>
              <a:t>Maydanoz</a:t>
            </a:r>
          </a:p>
          <a:p>
            <a:pPr marL="0" indent="0">
              <a:buNone/>
            </a:pPr>
            <a:r>
              <a:rPr lang="tr-TR" dirty="0" smtClean="0"/>
              <a:t>D</a:t>
            </a:r>
            <a:r>
              <a:rPr lang="tr-TR" dirty="0" smtClean="0"/>
              <a:t>ereotu</a:t>
            </a:r>
          </a:p>
          <a:p>
            <a:pPr marL="0" indent="0">
              <a:buNone/>
            </a:pPr>
            <a:r>
              <a:rPr lang="tr-TR" dirty="0" smtClean="0"/>
              <a:t>P</a:t>
            </a:r>
            <a:r>
              <a:rPr lang="tr-TR" dirty="0" smtClean="0"/>
              <a:t>ırasa</a:t>
            </a:r>
          </a:p>
          <a:p>
            <a:pPr marL="0" indent="0">
              <a:buNone/>
            </a:pPr>
            <a:r>
              <a:rPr lang="tr-TR" dirty="0" err="1" smtClean="0"/>
              <a:t>Pulbiber</a:t>
            </a:r>
            <a:endParaRPr lang="tr-TR" dirty="0" smtClean="0"/>
          </a:p>
          <a:p>
            <a:pPr marL="0" indent="0">
              <a:buNone/>
            </a:pPr>
            <a:r>
              <a:rPr lang="tr-TR" dirty="0"/>
              <a:t>K</a:t>
            </a:r>
            <a:r>
              <a:rPr lang="tr-TR" dirty="0" smtClean="0"/>
              <a:t>abartma </a:t>
            </a:r>
            <a:r>
              <a:rPr lang="tr-TR" dirty="0" smtClean="0"/>
              <a:t>tozu </a:t>
            </a:r>
            <a:endParaRPr lang="tr-TR" dirty="0" smtClean="0"/>
          </a:p>
          <a:p>
            <a:pPr marL="0" indent="0">
              <a:buNone/>
            </a:pPr>
            <a:endParaRPr lang="tr-TR" dirty="0"/>
          </a:p>
          <a:p>
            <a:pPr marL="0" indent="0">
              <a:buNone/>
            </a:pPr>
            <a:r>
              <a:rPr lang="tr-TR" dirty="0" smtClean="0"/>
              <a:t>Yapılışı:</a:t>
            </a:r>
          </a:p>
          <a:p>
            <a:pPr marL="0" indent="0">
              <a:buNone/>
            </a:pPr>
            <a:r>
              <a:rPr lang="tr-TR" dirty="0" smtClean="0"/>
              <a:t>Malzemeleri </a:t>
            </a:r>
            <a:r>
              <a:rPr lang="tr-TR" dirty="0" smtClean="0"/>
              <a:t>karıştırıp kaşıkla </a:t>
            </a:r>
            <a:r>
              <a:rPr lang="tr-TR" dirty="0" err="1" smtClean="0"/>
              <a:t>yagli</a:t>
            </a:r>
            <a:r>
              <a:rPr lang="tr-TR" dirty="0" smtClean="0"/>
              <a:t> </a:t>
            </a:r>
            <a:r>
              <a:rPr lang="tr-TR" dirty="0" err="1" smtClean="0"/>
              <a:t>kagida</a:t>
            </a:r>
            <a:r>
              <a:rPr lang="tr-TR" dirty="0" smtClean="0"/>
              <a:t> </a:t>
            </a:r>
            <a:r>
              <a:rPr lang="tr-TR" dirty="0" smtClean="0"/>
              <a:t>koyun </a:t>
            </a:r>
            <a:r>
              <a:rPr lang="tr-TR" dirty="0" smtClean="0"/>
              <a:t>180 derece 20 </a:t>
            </a:r>
            <a:r>
              <a:rPr lang="tr-TR" dirty="0" err="1" smtClean="0"/>
              <a:t>dak</a:t>
            </a:r>
            <a:r>
              <a:rPr lang="tr-TR" dirty="0" smtClean="0"/>
              <a:t> </a:t>
            </a:r>
            <a:r>
              <a:rPr lang="tr-TR" dirty="0" err="1" smtClean="0"/>
              <a:t>pisir</a:t>
            </a:r>
            <a:r>
              <a:rPr lang="tr-TR" dirty="0" smtClean="0"/>
              <a:t>...</a:t>
            </a:r>
            <a:r>
              <a:rPr lang="tr-TR" dirty="0" err="1" smtClean="0"/>
              <a:t>olculer</a:t>
            </a:r>
            <a:r>
              <a:rPr lang="tr-TR" dirty="0" smtClean="0"/>
              <a:t> tahminidir..</a:t>
            </a:r>
            <a:r>
              <a:rPr lang="tr-TR" dirty="0" err="1" smtClean="0"/>
              <a:t>cok</a:t>
            </a:r>
            <a:r>
              <a:rPr lang="tr-TR" dirty="0" smtClean="0"/>
              <a:t> sulu ve </a:t>
            </a:r>
            <a:r>
              <a:rPr lang="tr-TR" dirty="0" err="1" smtClean="0"/>
              <a:t>cok</a:t>
            </a:r>
            <a:r>
              <a:rPr lang="tr-TR" dirty="0" smtClean="0"/>
              <a:t> kati </a:t>
            </a:r>
            <a:r>
              <a:rPr lang="tr-TR" dirty="0" err="1" smtClean="0"/>
              <a:t>olmasin</a:t>
            </a:r>
            <a:r>
              <a:rPr lang="tr-TR" dirty="0" smtClean="0"/>
              <a:t>..</a:t>
            </a:r>
            <a:r>
              <a:rPr lang="tr-TR" dirty="0" err="1" smtClean="0"/>
              <a:t>izgara</a:t>
            </a:r>
            <a:r>
              <a:rPr lang="tr-TR" dirty="0" smtClean="0"/>
              <a:t> da </a:t>
            </a:r>
            <a:r>
              <a:rPr lang="tr-TR" dirty="0" err="1" smtClean="0"/>
              <a:t>sogutun</a:t>
            </a:r>
            <a:r>
              <a:rPr lang="tr-TR" dirty="0" smtClean="0"/>
              <a:t>... </a:t>
            </a:r>
            <a:r>
              <a:rPr lang="tr-TR" dirty="0" err="1" smtClean="0"/>
              <a:t>yaninzda</a:t>
            </a:r>
            <a:r>
              <a:rPr lang="tr-TR" dirty="0" smtClean="0"/>
              <a:t> kutu </a:t>
            </a:r>
            <a:r>
              <a:rPr lang="tr-TR" dirty="0" err="1" smtClean="0"/>
              <a:t>icinde</a:t>
            </a:r>
            <a:r>
              <a:rPr lang="tr-TR" dirty="0" smtClean="0"/>
              <a:t> </a:t>
            </a:r>
            <a:r>
              <a:rPr lang="tr-TR" dirty="0" err="1" smtClean="0"/>
              <a:t>tasiyip</a:t>
            </a:r>
            <a:r>
              <a:rPr lang="tr-TR" dirty="0" smtClean="0"/>
              <a:t> her yerde </a:t>
            </a:r>
            <a:r>
              <a:rPr lang="tr-TR" dirty="0" err="1" smtClean="0"/>
              <a:t>atistirabilirsiniz</a:t>
            </a:r>
            <a:endParaRPr lang="tr-TR" dirty="0"/>
          </a:p>
        </p:txBody>
      </p:sp>
      <p:pic>
        <p:nvPicPr>
          <p:cNvPr id="35842" name="Picture 2" descr="https://scontent-fra.xx.fbcdn.net/hphotos-xtp1/v/t1.0-9/s480x480/10385367_10152788301146552_1523413829121466213_n.jpg?oh=b5fdc4fcf4a98415f8d7d32e466695dd&amp;oe=55D217A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72816"/>
            <a:ext cx="3989625"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4580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Meyveli Kurabiye</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47500" lnSpcReduction="20000"/>
          </a:bodyPr>
          <a:lstStyle/>
          <a:p>
            <a:pPr marL="0" indent="0">
              <a:buNone/>
            </a:pPr>
            <a:r>
              <a:rPr lang="tr-TR" dirty="0" smtClean="0"/>
              <a:t>Malzemeler:</a:t>
            </a:r>
          </a:p>
          <a:p>
            <a:pPr marL="0" indent="0">
              <a:buNone/>
            </a:pPr>
            <a:r>
              <a:rPr lang="tr-TR" dirty="0"/>
              <a:t>2 kaşık </a:t>
            </a:r>
            <a:r>
              <a:rPr lang="tr-TR" dirty="0" smtClean="0"/>
              <a:t>yoğurt</a:t>
            </a:r>
          </a:p>
          <a:p>
            <a:pPr marL="0" indent="0">
              <a:buNone/>
            </a:pPr>
            <a:r>
              <a:rPr lang="tr-TR" dirty="0" smtClean="0"/>
              <a:t>2 Yumurta</a:t>
            </a:r>
          </a:p>
          <a:p>
            <a:pPr marL="0" indent="0">
              <a:buNone/>
            </a:pPr>
            <a:r>
              <a:rPr lang="tr-TR" dirty="0" smtClean="0"/>
              <a:t>½ Kabartma </a:t>
            </a:r>
            <a:r>
              <a:rPr lang="tr-TR" dirty="0"/>
              <a:t>tozunu </a:t>
            </a:r>
            <a:endParaRPr lang="tr-TR" dirty="0" smtClean="0"/>
          </a:p>
          <a:p>
            <a:pPr marL="0" indent="0">
              <a:buNone/>
            </a:pPr>
            <a:r>
              <a:rPr lang="tr-TR" dirty="0" smtClean="0"/>
              <a:t>Vanilya</a:t>
            </a:r>
          </a:p>
          <a:p>
            <a:pPr marL="0" indent="0">
              <a:buNone/>
            </a:pPr>
            <a:r>
              <a:rPr lang="tr-TR" dirty="0" smtClean="0"/>
              <a:t>½ Ayva</a:t>
            </a:r>
          </a:p>
          <a:p>
            <a:pPr marL="0" indent="0">
              <a:buNone/>
            </a:pPr>
            <a:r>
              <a:rPr lang="tr-TR" dirty="0" smtClean="0"/>
              <a:t>1 Erik</a:t>
            </a:r>
          </a:p>
          <a:p>
            <a:pPr marL="0" indent="0">
              <a:buNone/>
            </a:pPr>
            <a:r>
              <a:rPr lang="tr-TR" dirty="0" smtClean="0"/>
              <a:t>4 Kuru ayısı</a:t>
            </a:r>
          </a:p>
          <a:p>
            <a:pPr marL="0" indent="0">
              <a:buNone/>
            </a:pPr>
            <a:r>
              <a:rPr lang="tr-TR" dirty="0" smtClean="0"/>
              <a:t>2 Ceviz </a:t>
            </a:r>
          </a:p>
          <a:p>
            <a:pPr marL="0" indent="0">
              <a:buNone/>
            </a:pPr>
            <a:endParaRPr lang="tr-TR" dirty="0"/>
          </a:p>
          <a:p>
            <a:pPr marL="0" indent="0">
              <a:buNone/>
            </a:pPr>
            <a:r>
              <a:rPr lang="tr-TR" dirty="0" smtClean="0"/>
              <a:t>Yapılışı:</a:t>
            </a:r>
          </a:p>
          <a:p>
            <a:pPr marL="0" indent="0">
              <a:buNone/>
            </a:pPr>
            <a:r>
              <a:rPr lang="tr-TR" dirty="0"/>
              <a:t>Y</a:t>
            </a:r>
            <a:r>
              <a:rPr lang="tr-TR" dirty="0" smtClean="0"/>
              <a:t>oğurt </a:t>
            </a:r>
            <a:r>
              <a:rPr lang="tr-TR" dirty="0" smtClean="0"/>
              <a:t>içinde </a:t>
            </a:r>
            <a:r>
              <a:rPr lang="tr-TR" dirty="0" smtClean="0"/>
              <a:t>kabartma </a:t>
            </a:r>
            <a:r>
              <a:rPr lang="tr-TR" dirty="0" smtClean="0"/>
              <a:t>tozunu karıştıralım. </a:t>
            </a:r>
            <a:r>
              <a:rPr lang="tr-TR" dirty="0"/>
              <a:t>Y</a:t>
            </a:r>
            <a:r>
              <a:rPr lang="tr-TR" dirty="0" smtClean="0"/>
              <a:t>umurta </a:t>
            </a:r>
            <a:r>
              <a:rPr lang="tr-TR" dirty="0" smtClean="0"/>
              <a:t>ve vanilya ilave ederek çatalla çırpalım. İnce </a:t>
            </a:r>
            <a:r>
              <a:rPr lang="tr-TR" dirty="0" smtClean="0"/>
              <a:t>doğranmış ayva, erik</a:t>
            </a:r>
            <a:r>
              <a:rPr lang="tr-TR" dirty="0" smtClean="0"/>
              <a:t>, </a:t>
            </a:r>
            <a:r>
              <a:rPr lang="tr-TR" dirty="0" smtClean="0"/>
              <a:t>kayısı ve cevizi </a:t>
            </a:r>
            <a:r>
              <a:rPr lang="tr-TR" dirty="0" smtClean="0"/>
              <a:t>ilave edelim. Kıvama gelene kadar kepek ilave edelim. Kaşıkla yağlı kağıdın üzerine dizelim. 200 derecede önceden ısıtılmış fırında 13 </a:t>
            </a:r>
            <a:r>
              <a:rPr lang="tr-TR" dirty="0" err="1" smtClean="0"/>
              <a:t>dak</a:t>
            </a:r>
            <a:r>
              <a:rPr lang="tr-TR" dirty="0" smtClean="0"/>
              <a:t> pişirelim. Fırından çıkan kurabiyelerin üzerine sıcakken tarçın serpelim.</a:t>
            </a:r>
            <a:endParaRPr lang="tr-TR" dirty="0"/>
          </a:p>
        </p:txBody>
      </p:sp>
      <p:pic>
        <p:nvPicPr>
          <p:cNvPr id="25602" name="Picture 2" descr="https://fbcdn-sphotos-h-a.akamaihd.net/hphotos-ak-xfa1/v/t34.0-12/p296x100/10749511_10152812602832566_398908859_n.jpg?oh=6ca33d1bb421c5818823519fb4abd88a&amp;oe=55499D43&amp;__gda__=1430893389_91acfea3e54ae2ae2474f26448a28e3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28800"/>
            <a:ext cx="3888432"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Kepekli Portakallı Kek</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62500" lnSpcReduction="20000"/>
          </a:bodyPr>
          <a:lstStyle/>
          <a:p>
            <a:pPr marL="0" indent="0">
              <a:buNone/>
            </a:pPr>
            <a:r>
              <a:rPr lang="tr-TR" dirty="0" smtClean="0"/>
              <a:t>Malzemeler:</a:t>
            </a:r>
          </a:p>
          <a:p>
            <a:pPr marL="0" indent="0">
              <a:buNone/>
            </a:pPr>
            <a:r>
              <a:rPr lang="tr-TR" dirty="0" smtClean="0"/>
              <a:t>4 </a:t>
            </a:r>
            <a:r>
              <a:rPr lang="tr-TR" dirty="0" smtClean="0"/>
              <a:t>yumurta akı</a:t>
            </a:r>
            <a:br>
              <a:rPr lang="tr-TR" dirty="0" smtClean="0"/>
            </a:br>
            <a:r>
              <a:rPr lang="tr-TR" dirty="0" smtClean="0"/>
              <a:t>1 şişe soda</a:t>
            </a:r>
            <a:br>
              <a:rPr lang="tr-TR" dirty="0" smtClean="0"/>
            </a:br>
            <a:r>
              <a:rPr lang="tr-TR" dirty="0" smtClean="0"/>
              <a:t>1 portakal kabuğu rendesi</a:t>
            </a:r>
            <a:br>
              <a:rPr lang="tr-TR" dirty="0" smtClean="0"/>
            </a:br>
            <a:r>
              <a:rPr lang="tr-TR" dirty="0" smtClean="0"/>
              <a:t>1 çay kaşığı tarçın</a:t>
            </a:r>
            <a:br>
              <a:rPr lang="tr-TR" dirty="0" smtClean="0"/>
            </a:br>
            <a:r>
              <a:rPr lang="tr-TR" dirty="0" smtClean="0"/>
              <a:t>6 adet tatlandırıcı</a:t>
            </a:r>
            <a:br>
              <a:rPr lang="tr-TR" dirty="0" smtClean="0"/>
            </a:br>
            <a:r>
              <a:rPr lang="tr-TR" dirty="0" smtClean="0"/>
              <a:t>1 limon kabuğu rendesi</a:t>
            </a:r>
            <a:br>
              <a:rPr lang="tr-TR" dirty="0" smtClean="0"/>
            </a:br>
            <a:r>
              <a:rPr lang="tr-TR" dirty="0" smtClean="0"/>
              <a:t>Buğday ve yulaf kepeği (İnce kepek Nuh’un Ankara buğday)</a:t>
            </a:r>
            <a:br>
              <a:rPr lang="tr-TR" dirty="0" smtClean="0"/>
            </a:br>
            <a:r>
              <a:rPr lang="tr-TR" dirty="0" smtClean="0"/>
              <a:t>İsteğe göre erik ve kayısı parçaları konabilir</a:t>
            </a:r>
            <a:r>
              <a:rPr lang="tr-TR" dirty="0" smtClean="0"/>
              <a:t>.</a:t>
            </a:r>
          </a:p>
          <a:p>
            <a:pPr marL="0" indent="0">
              <a:buNone/>
            </a:pPr>
            <a:endParaRPr lang="tr-TR" dirty="0"/>
          </a:p>
          <a:p>
            <a:pPr marL="0" indent="0">
              <a:buNone/>
            </a:pPr>
            <a:r>
              <a:rPr lang="tr-TR" dirty="0" smtClean="0"/>
              <a:t>Yapılışı:</a:t>
            </a:r>
          </a:p>
          <a:p>
            <a:pPr marL="0" indent="0">
              <a:buNone/>
            </a:pPr>
            <a:r>
              <a:rPr lang="tr-TR" dirty="0"/>
              <a:t>H</a:t>
            </a:r>
            <a:r>
              <a:rPr lang="tr-TR" dirty="0" smtClean="0"/>
              <a:t>amurun </a:t>
            </a:r>
            <a:r>
              <a:rPr lang="tr-TR" dirty="0" smtClean="0"/>
              <a:t>kıvamı çok katı olmayacak şekilde </a:t>
            </a:r>
            <a:r>
              <a:rPr lang="tr-TR" dirty="0" smtClean="0"/>
              <a:t>malzemeleri karıştırıp 75 </a:t>
            </a:r>
            <a:r>
              <a:rPr lang="tr-TR" dirty="0" smtClean="0"/>
              <a:t>C – 180 C ısıda fırına yağlı kağıt üzerinde pişirin.</a:t>
            </a:r>
            <a:br>
              <a:rPr lang="tr-TR" dirty="0" smtClean="0"/>
            </a:br>
            <a:endParaRPr lang="tr-TR" dirty="0"/>
          </a:p>
        </p:txBody>
      </p:sp>
      <p:pic>
        <p:nvPicPr>
          <p:cNvPr id="28674" name="Picture 2" descr="https://fbcdn-sphotos-c-a.akamaihd.net/hphotos-ak-xpt1/v/t1.0-9/p296x100/10432103_10152820792300535_856546643255544703_n.jpg?oh=86e0f8ebe658904ca017d056f56f3d7b&amp;oe=55D15A50&amp;__gda__=1438703708_3b10702171d11832150201588ba2108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75913"/>
            <a:ext cx="3888432" cy="4445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Peynirli Poğaça</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47500" lnSpcReduction="20000"/>
          </a:bodyPr>
          <a:lstStyle/>
          <a:p>
            <a:pPr marL="0" indent="0">
              <a:buNone/>
            </a:pPr>
            <a:r>
              <a:rPr lang="tr-TR" dirty="0" smtClean="0"/>
              <a:t>Malzemeler:</a:t>
            </a:r>
          </a:p>
          <a:p>
            <a:pPr marL="0" indent="0">
              <a:buNone/>
            </a:pPr>
            <a:r>
              <a:rPr lang="tr-TR" dirty="0" smtClean="0"/>
              <a:t>1 su bardağı süt</a:t>
            </a:r>
          </a:p>
          <a:p>
            <a:pPr marL="0" indent="0">
              <a:buNone/>
            </a:pPr>
            <a:r>
              <a:rPr lang="tr-TR" dirty="0" smtClean="0"/>
              <a:t>1adet kuru maya</a:t>
            </a:r>
          </a:p>
          <a:p>
            <a:pPr marL="0" indent="0">
              <a:buNone/>
            </a:pPr>
            <a:r>
              <a:rPr lang="tr-TR" dirty="0" smtClean="0"/>
              <a:t>2 yumurta</a:t>
            </a:r>
          </a:p>
          <a:p>
            <a:pPr marL="0" indent="0">
              <a:buNone/>
            </a:pPr>
            <a:r>
              <a:rPr lang="tr-TR" dirty="0" smtClean="0"/>
              <a:t>2 yemek kaşığı sirke</a:t>
            </a:r>
          </a:p>
          <a:p>
            <a:pPr marL="0" indent="0">
              <a:buNone/>
            </a:pPr>
            <a:r>
              <a:rPr lang="tr-TR" dirty="0" smtClean="0"/>
              <a:t>1 yemek kaşığı sıvıyağ</a:t>
            </a:r>
          </a:p>
          <a:p>
            <a:pPr marL="0" indent="0">
              <a:buNone/>
            </a:pPr>
            <a:r>
              <a:rPr lang="tr-TR" dirty="0" smtClean="0"/>
              <a:t>1 Kaşık yoğurt</a:t>
            </a:r>
          </a:p>
          <a:p>
            <a:pPr marL="0" indent="0">
              <a:buNone/>
            </a:pPr>
            <a:r>
              <a:rPr lang="tr-TR" dirty="0" smtClean="0"/>
              <a:t>Kepek</a:t>
            </a:r>
          </a:p>
          <a:p>
            <a:pPr marL="0" indent="0">
              <a:buNone/>
            </a:pPr>
            <a:r>
              <a:rPr lang="tr-TR" dirty="0" smtClean="0"/>
              <a:t>Tuz</a:t>
            </a:r>
          </a:p>
          <a:p>
            <a:pPr marL="0" indent="0">
              <a:buNone/>
            </a:pPr>
            <a:endParaRPr lang="tr-TR" dirty="0" smtClean="0"/>
          </a:p>
          <a:p>
            <a:pPr marL="0" indent="0">
              <a:buNone/>
            </a:pPr>
            <a:r>
              <a:rPr lang="tr-TR" dirty="0" smtClean="0"/>
              <a:t>Yapılışı:</a:t>
            </a:r>
          </a:p>
          <a:p>
            <a:pPr marL="0" indent="0">
              <a:buNone/>
            </a:pPr>
            <a:r>
              <a:rPr lang="tr-TR" dirty="0"/>
              <a:t>1 su </a:t>
            </a:r>
            <a:r>
              <a:rPr lang="tr-TR" dirty="0" smtClean="0"/>
              <a:t>bardağı ılık süte 1 adet kuyu maya ıslatılır. Yarım saat bekletilir. Mayalandıktan sonra bu karışımın içine 2 yumurta (birinin sarısı üstü için ayrılır), 2 yemek kaşığı sirke, 1 yemek kaşığı sıvıyağ, biraz tuz, 1 kaşık yoğurt, hamur kıvamına gelene kadar kepek eklenip yoğrulur. İçine peynir konulur ve pişirilir. </a:t>
            </a:r>
            <a:endParaRPr lang="tr-TR" dirty="0"/>
          </a:p>
        </p:txBody>
      </p:sp>
      <p:pic>
        <p:nvPicPr>
          <p:cNvPr id="4" name="Resim 3" descr="https://fbcdn-sphotos-d-a.akamaihd.net/hphotos-ak-xfa1/v/t1.0-9/15573_959223237430677_4790511065829723136_n.jpg?oh=1404713cdff40b52895aced7ab74eacd&amp;oe=55DEC391&amp;__gda__=1439177014_2a6ea673924705aebf0aff2bbe7eb2c9"/>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3888432" cy="4320480"/>
          </a:xfrm>
          <a:prstGeom prst="rect">
            <a:avLst/>
          </a:prstGeom>
          <a:noFill/>
          <a:ln>
            <a:noFill/>
          </a:ln>
        </p:spPr>
      </p:pic>
    </p:spTree>
    <p:extLst>
      <p:ext uri="{BB962C8B-B14F-4D97-AF65-F5344CB8AC3E}">
        <p14:creationId xmlns:p14="http://schemas.microsoft.com/office/powerpoint/2010/main" val="15960666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Mercimek Unlu Kepek Ekmek</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55000" lnSpcReduction="20000"/>
          </a:bodyPr>
          <a:lstStyle/>
          <a:p>
            <a:pPr marL="0" indent="0">
              <a:buNone/>
            </a:pPr>
            <a:r>
              <a:rPr lang="tr-TR" dirty="0" smtClean="0"/>
              <a:t>Malzemeler</a:t>
            </a:r>
            <a:r>
              <a:rPr lang="tr-TR" dirty="0" smtClean="0"/>
              <a:t>: </a:t>
            </a:r>
            <a:endParaRPr lang="tr-TR" dirty="0" smtClean="0"/>
          </a:p>
          <a:p>
            <a:pPr marL="0" indent="0">
              <a:buNone/>
            </a:pPr>
            <a:r>
              <a:rPr lang="tr-TR" dirty="0" smtClean="0"/>
              <a:t>1 su bardağı </a:t>
            </a:r>
            <a:r>
              <a:rPr lang="tr-TR" dirty="0" smtClean="0"/>
              <a:t>kahve çekeceğinde un haline getirilmiş kırmızı mercimek </a:t>
            </a:r>
            <a:r>
              <a:rPr lang="tr-TR" dirty="0" smtClean="0"/>
              <a:t>un</a:t>
            </a:r>
            <a:r>
              <a:rPr lang="tr-TR" dirty="0" smtClean="0"/>
              <a:t/>
            </a:r>
            <a:br>
              <a:rPr lang="tr-TR" dirty="0" smtClean="0"/>
            </a:br>
            <a:r>
              <a:rPr lang="tr-TR" dirty="0" smtClean="0"/>
              <a:t>2 su bardağı kepek(kavrulmamış)</a:t>
            </a:r>
            <a:br>
              <a:rPr lang="tr-TR" dirty="0" smtClean="0"/>
            </a:br>
            <a:r>
              <a:rPr lang="tr-TR" dirty="0" smtClean="0"/>
              <a:t>2 yemek kaşığı </a:t>
            </a:r>
            <a:r>
              <a:rPr lang="tr-TR" dirty="0" smtClean="0"/>
              <a:t>yoğurt</a:t>
            </a:r>
            <a:r>
              <a:rPr lang="tr-TR" dirty="0" smtClean="0"/>
              <a:t/>
            </a:r>
            <a:br>
              <a:rPr lang="tr-TR" dirty="0" smtClean="0"/>
            </a:br>
            <a:r>
              <a:rPr lang="tr-TR" dirty="0" smtClean="0"/>
              <a:t>1 yumurtanın beyazı hamura sarısı ekmeklerin </a:t>
            </a:r>
            <a:r>
              <a:rPr lang="tr-TR" dirty="0" smtClean="0"/>
              <a:t>üzerine</a:t>
            </a:r>
            <a:r>
              <a:rPr lang="tr-TR" dirty="0" smtClean="0"/>
              <a:t/>
            </a:r>
            <a:br>
              <a:rPr lang="tr-TR" dirty="0" smtClean="0"/>
            </a:br>
            <a:r>
              <a:rPr lang="tr-TR" dirty="0" smtClean="0"/>
              <a:t>1 tatlı kaşığı(silme) </a:t>
            </a:r>
            <a:r>
              <a:rPr lang="tr-TR" dirty="0" smtClean="0"/>
              <a:t>tuz</a:t>
            </a:r>
            <a:r>
              <a:rPr lang="tr-TR" dirty="0" smtClean="0"/>
              <a:t/>
            </a:r>
            <a:br>
              <a:rPr lang="tr-TR" dirty="0" smtClean="0"/>
            </a:br>
            <a:r>
              <a:rPr lang="tr-TR" dirty="0" smtClean="0"/>
              <a:t>1 tatlı kaşığı kırmızı pul biber (isteğe bağlı)</a:t>
            </a:r>
            <a:br>
              <a:rPr lang="tr-TR" dirty="0" smtClean="0"/>
            </a:br>
            <a:r>
              <a:rPr lang="tr-TR" dirty="0" smtClean="0"/>
              <a:t>1 çay kaşığı çörek </a:t>
            </a:r>
            <a:r>
              <a:rPr lang="tr-TR" dirty="0" smtClean="0"/>
              <a:t>otu</a:t>
            </a:r>
            <a:r>
              <a:rPr lang="tr-TR" dirty="0" smtClean="0"/>
              <a:t/>
            </a:r>
            <a:br>
              <a:rPr lang="tr-TR" dirty="0" smtClean="0"/>
            </a:br>
            <a:r>
              <a:rPr lang="tr-TR" dirty="0" smtClean="0"/>
              <a:t>1 paket </a:t>
            </a:r>
            <a:r>
              <a:rPr lang="tr-TR" dirty="0" err="1" smtClean="0"/>
              <a:t>instant</a:t>
            </a:r>
            <a:r>
              <a:rPr lang="tr-TR" dirty="0" smtClean="0"/>
              <a:t> maya (</a:t>
            </a:r>
            <a:r>
              <a:rPr lang="tr-TR" dirty="0" err="1" smtClean="0"/>
              <a:t>Dr</a:t>
            </a:r>
            <a:r>
              <a:rPr lang="tr-TR" dirty="0" smtClean="0"/>
              <a:t> </a:t>
            </a:r>
            <a:r>
              <a:rPr lang="tr-TR" dirty="0" err="1" smtClean="0"/>
              <a:t>Otker</a:t>
            </a:r>
            <a:r>
              <a:rPr lang="tr-TR" dirty="0" smtClean="0"/>
              <a:t>)</a:t>
            </a:r>
            <a:r>
              <a:rPr lang="tr-TR" dirty="0" smtClean="0"/>
              <a:t/>
            </a:r>
            <a:br>
              <a:rPr lang="tr-TR" dirty="0" smtClean="0"/>
            </a:br>
            <a:r>
              <a:rPr lang="tr-TR" dirty="0" smtClean="0"/>
              <a:t>1 şişe maden </a:t>
            </a:r>
            <a:r>
              <a:rPr lang="tr-TR" dirty="0" smtClean="0"/>
              <a:t>suyu</a:t>
            </a:r>
          </a:p>
          <a:p>
            <a:pPr marL="0" indent="0">
              <a:buNone/>
            </a:pPr>
            <a:r>
              <a:rPr lang="tr-TR" dirty="0" smtClean="0"/>
              <a:t/>
            </a:r>
            <a:br>
              <a:rPr lang="tr-TR" dirty="0" smtClean="0"/>
            </a:br>
            <a:r>
              <a:rPr lang="tr-TR" dirty="0" smtClean="0"/>
              <a:t>Yapılışı: </a:t>
            </a:r>
            <a:endParaRPr lang="tr-TR" dirty="0" smtClean="0"/>
          </a:p>
          <a:p>
            <a:pPr marL="0" indent="0">
              <a:buNone/>
            </a:pPr>
            <a:r>
              <a:rPr lang="tr-TR" dirty="0" smtClean="0"/>
              <a:t>Bütün </a:t>
            </a:r>
            <a:r>
              <a:rPr lang="tr-TR" dirty="0" smtClean="0"/>
              <a:t>malzemeler </a:t>
            </a:r>
            <a:r>
              <a:rPr lang="tr-TR" dirty="0" smtClean="0"/>
              <a:t>karıştırılır. Kare </a:t>
            </a:r>
            <a:r>
              <a:rPr lang="tr-TR" dirty="0" err="1" smtClean="0"/>
              <a:t>borcama</a:t>
            </a:r>
            <a:r>
              <a:rPr lang="tr-TR" dirty="0" smtClean="0"/>
              <a:t> veya mini fırın tepsisine (yağlı kağıt serilmiş olacak) yayılır veya 12 adet top yaparak dizilir. Üzerine yumurta sarısı sürülür. Fırında 150 derecede 10 dakika </a:t>
            </a:r>
            <a:r>
              <a:rPr lang="tr-TR" dirty="0" err="1" smtClean="0"/>
              <a:t>mayalandırılır.Daha</a:t>
            </a:r>
            <a:r>
              <a:rPr lang="tr-TR" dirty="0" smtClean="0"/>
              <a:t> </a:t>
            </a:r>
            <a:r>
              <a:rPr lang="tr-TR" dirty="0" smtClean="0"/>
              <a:t>sonra fırının ayarı 190 dereceye getirilerek ekmekler iyice kızarana kadar pişirilir.</a:t>
            </a:r>
          </a:p>
          <a:p>
            <a:pPr marL="0" indent="0">
              <a:buNone/>
            </a:pPr>
            <a:r>
              <a:rPr lang="tr-TR" dirty="0" smtClean="0"/>
              <a:t>Bu tarife tuz konulmayıp</a:t>
            </a:r>
            <a:r>
              <a:rPr lang="tr-TR" dirty="0" smtClean="0"/>
              <a:t>, portakal </a:t>
            </a:r>
            <a:r>
              <a:rPr lang="tr-TR" dirty="0" smtClean="0"/>
              <a:t>kabuğu rendesi,tarçın,2 adet doğranmış kayısı veya yaban mersini konularak tatlı şeklinde de yapılabilir.</a:t>
            </a:r>
            <a:br>
              <a:rPr lang="tr-TR" dirty="0" smtClean="0"/>
            </a:br>
            <a:r>
              <a:rPr lang="tr-TR" dirty="0" smtClean="0"/>
              <a:t>Ayrıca maya yerine kabartma tozu da kullanılabilir.</a:t>
            </a:r>
            <a:br>
              <a:rPr lang="tr-TR" dirty="0" smtClean="0"/>
            </a:br>
            <a:endParaRPr lang="tr-TR" dirty="0"/>
          </a:p>
        </p:txBody>
      </p:sp>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Keçi Boynuzu Tozuyla Kek</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77500" lnSpcReduction="20000"/>
          </a:bodyPr>
          <a:lstStyle/>
          <a:p>
            <a:pPr marL="0" indent="0">
              <a:buNone/>
            </a:pPr>
            <a:r>
              <a:rPr lang="tr-TR" dirty="0" smtClean="0"/>
              <a:t>Malzemeler</a:t>
            </a:r>
            <a:r>
              <a:rPr lang="tr-TR" dirty="0" smtClean="0"/>
              <a:t>:</a:t>
            </a:r>
          </a:p>
          <a:p>
            <a:pPr marL="0" indent="0">
              <a:buNone/>
            </a:pPr>
            <a:r>
              <a:rPr lang="tr-TR" dirty="0" smtClean="0"/>
              <a:t>2 Yumurta</a:t>
            </a:r>
          </a:p>
          <a:p>
            <a:pPr marL="0" indent="0">
              <a:buNone/>
            </a:pPr>
            <a:r>
              <a:rPr lang="tr-TR" dirty="0" smtClean="0"/>
              <a:t>3 </a:t>
            </a:r>
            <a:r>
              <a:rPr lang="tr-TR" dirty="0"/>
              <a:t>Ç</a:t>
            </a:r>
            <a:r>
              <a:rPr lang="tr-TR" dirty="0" smtClean="0"/>
              <a:t>orba </a:t>
            </a:r>
            <a:r>
              <a:rPr lang="tr-TR" dirty="0" smtClean="0"/>
              <a:t>kaşığı </a:t>
            </a:r>
            <a:r>
              <a:rPr lang="tr-TR" dirty="0" smtClean="0"/>
              <a:t>yoğurt</a:t>
            </a:r>
          </a:p>
          <a:p>
            <a:pPr marL="0" indent="0">
              <a:buNone/>
            </a:pPr>
            <a:r>
              <a:rPr lang="tr-TR" dirty="0" smtClean="0"/>
              <a:t>2 </a:t>
            </a:r>
            <a:r>
              <a:rPr lang="tr-TR" dirty="0"/>
              <a:t>Ç</a:t>
            </a:r>
            <a:r>
              <a:rPr lang="tr-TR" dirty="0" smtClean="0"/>
              <a:t>orba </a:t>
            </a:r>
            <a:r>
              <a:rPr lang="tr-TR" dirty="0" smtClean="0"/>
              <a:t>kaşığı tepeleme keçiboynuzu </a:t>
            </a:r>
            <a:r>
              <a:rPr lang="tr-TR" dirty="0" smtClean="0"/>
              <a:t>tozu</a:t>
            </a:r>
          </a:p>
          <a:p>
            <a:pPr marL="0" indent="0">
              <a:buNone/>
            </a:pPr>
            <a:r>
              <a:rPr lang="tr-TR" dirty="0" smtClean="0"/>
              <a:t>½ Paket </a:t>
            </a:r>
            <a:r>
              <a:rPr lang="tr-TR" dirty="0" smtClean="0"/>
              <a:t>kabartma </a:t>
            </a:r>
            <a:r>
              <a:rPr lang="tr-TR" dirty="0" smtClean="0"/>
              <a:t>tozu</a:t>
            </a:r>
          </a:p>
          <a:p>
            <a:pPr marL="0" indent="0">
              <a:buNone/>
            </a:pPr>
            <a:r>
              <a:rPr lang="tr-TR" dirty="0" smtClean="0"/>
              <a:t>½ </a:t>
            </a:r>
            <a:r>
              <a:rPr lang="tr-TR" dirty="0"/>
              <a:t>P</a:t>
            </a:r>
            <a:r>
              <a:rPr lang="tr-TR" dirty="0" smtClean="0"/>
              <a:t>aket vanilya</a:t>
            </a:r>
          </a:p>
          <a:p>
            <a:pPr marL="0" indent="0">
              <a:buNone/>
            </a:pPr>
            <a:r>
              <a:rPr lang="tr-TR" dirty="0" smtClean="0"/>
              <a:t>½ Çay </a:t>
            </a:r>
            <a:r>
              <a:rPr lang="tr-TR" dirty="0" smtClean="0"/>
              <a:t>bardağı </a:t>
            </a:r>
            <a:r>
              <a:rPr lang="tr-TR" dirty="0" err="1" smtClean="0"/>
              <a:t>yabanmersi</a:t>
            </a:r>
            <a:endParaRPr lang="tr-TR" dirty="0" smtClean="0"/>
          </a:p>
          <a:p>
            <a:pPr marL="0" indent="0">
              <a:buNone/>
            </a:pPr>
            <a:r>
              <a:rPr lang="tr-TR" dirty="0" smtClean="0"/>
              <a:t>Yulaf </a:t>
            </a:r>
            <a:r>
              <a:rPr lang="tr-TR" dirty="0" err="1" smtClean="0"/>
              <a:t>kepegi</a:t>
            </a:r>
            <a:r>
              <a:rPr lang="tr-TR" dirty="0" smtClean="0"/>
              <a:t> ya da buğday </a:t>
            </a:r>
            <a:r>
              <a:rPr lang="tr-TR" dirty="0" err="1" smtClean="0"/>
              <a:t>kepegi</a:t>
            </a:r>
            <a:endParaRPr lang="tr-TR" dirty="0" smtClean="0"/>
          </a:p>
          <a:p>
            <a:pPr marL="0" indent="0">
              <a:buNone/>
            </a:pPr>
            <a:endParaRPr lang="tr-TR" dirty="0"/>
          </a:p>
          <a:p>
            <a:pPr marL="0" indent="0">
              <a:buNone/>
            </a:pPr>
            <a:r>
              <a:rPr lang="tr-TR" dirty="0" smtClean="0"/>
              <a:t>Yapılışı:</a:t>
            </a:r>
          </a:p>
          <a:p>
            <a:pPr marL="0" indent="0">
              <a:buNone/>
            </a:pPr>
            <a:r>
              <a:rPr lang="tr-TR" dirty="0" smtClean="0"/>
              <a:t>Malzemeler </a:t>
            </a:r>
            <a:r>
              <a:rPr lang="tr-TR" dirty="0" smtClean="0"/>
              <a:t>sırasıyla </a:t>
            </a:r>
            <a:r>
              <a:rPr lang="tr-TR" dirty="0" err="1" smtClean="0"/>
              <a:t>karistirilip</a:t>
            </a:r>
            <a:r>
              <a:rPr lang="tr-TR" dirty="0" smtClean="0"/>
              <a:t> silikon kek </a:t>
            </a:r>
            <a:r>
              <a:rPr lang="tr-TR" dirty="0" err="1" smtClean="0"/>
              <a:t>kalibina</a:t>
            </a:r>
            <a:r>
              <a:rPr lang="tr-TR" dirty="0" smtClean="0"/>
              <a:t> </a:t>
            </a:r>
            <a:r>
              <a:rPr lang="tr-TR" dirty="0" err="1" smtClean="0"/>
              <a:t>dokulup</a:t>
            </a:r>
            <a:r>
              <a:rPr lang="tr-TR" dirty="0" smtClean="0"/>
              <a:t> 175 derecede 35 </a:t>
            </a:r>
            <a:r>
              <a:rPr lang="tr-TR" dirty="0" err="1" smtClean="0"/>
              <a:t>dk</a:t>
            </a:r>
            <a:r>
              <a:rPr lang="tr-TR" dirty="0" smtClean="0"/>
              <a:t> </a:t>
            </a:r>
            <a:r>
              <a:rPr lang="tr-TR" dirty="0" err="1" smtClean="0"/>
              <a:t>pisirilecek</a:t>
            </a:r>
            <a:r>
              <a:rPr lang="tr-TR" dirty="0" smtClean="0"/>
              <a:t>. Tatlandırıcı kullanmak istemeyenler </a:t>
            </a:r>
            <a:r>
              <a:rPr lang="tr-TR" dirty="0" err="1" smtClean="0"/>
              <a:t>icin</a:t>
            </a:r>
            <a:r>
              <a:rPr lang="tr-TR" dirty="0" smtClean="0"/>
              <a:t> iyi bir </a:t>
            </a:r>
            <a:r>
              <a:rPr lang="tr-TR" dirty="0" smtClean="0"/>
              <a:t>seçenek</a:t>
            </a:r>
            <a:endParaRPr lang="tr-TR" dirty="0"/>
          </a:p>
        </p:txBody>
      </p:sp>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Yesil</a:t>
            </a:r>
            <a:r>
              <a:rPr lang="tr-TR" dirty="0" smtClean="0"/>
              <a:t> Mercimekli Börek </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77500" lnSpcReduction="20000"/>
          </a:bodyPr>
          <a:lstStyle/>
          <a:p>
            <a:pPr marL="0" indent="0">
              <a:buNone/>
            </a:pPr>
            <a:r>
              <a:rPr lang="tr-TR" dirty="0" smtClean="0"/>
              <a:t>Malzemeler:</a:t>
            </a:r>
          </a:p>
          <a:p>
            <a:pPr marL="0" indent="0">
              <a:buNone/>
            </a:pPr>
            <a:r>
              <a:rPr lang="tr-TR" dirty="0" smtClean="0"/>
              <a:t>2 Yumurta</a:t>
            </a:r>
          </a:p>
          <a:p>
            <a:pPr marL="0" indent="0">
              <a:buNone/>
            </a:pPr>
            <a:r>
              <a:rPr lang="tr-TR" dirty="0" smtClean="0"/>
              <a:t>2 </a:t>
            </a:r>
            <a:r>
              <a:rPr lang="tr-TR" dirty="0"/>
              <a:t>Ç</a:t>
            </a:r>
            <a:r>
              <a:rPr lang="tr-TR" dirty="0" smtClean="0"/>
              <a:t>orba </a:t>
            </a:r>
            <a:r>
              <a:rPr lang="tr-TR" dirty="0" smtClean="0"/>
              <a:t>kaşığı </a:t>
            </a:r>
            <a:r>
              <a:rPr lang="tr-TR" dirty="0" smtClean="0"/>
              <a:t>yoğurt</a:t>
            </a:r>
          </a:p>
          <a:p>
            <a:pPr marL="0" indent="0">
              <a:buNone/>
            </a:pPr>
            <a:r>
              <a:rPr lang="tr-TR" dirty="0" smtClean="0"/>
              <a:t>Kabartma tozu</a:t>
            </a:r>
          </a:p>
          <a:p>
            <a:pPr marL="0" indent="0">
              <a:buNone/>
            </a:pPr>
            <a:r>
              <a:rPr lang="tr-TR" dirty="0" smtClean="0"/>
              <a:t>1 Çorba </a:t>
            </a:r>
            <a:r>
              <a:rPr lang="tr-TR" dirty="0" err="1" smtClean="0"/>
              <a:t>kasigi</a:t>
            </a:r>
            <a:r>
              <a:rPr lang="tr-TR" dirty="0" smtClean="0"/>
              <a:t> kuru </a:t>
            </a:r>
            <a:r>
              <a:rPr lang="tr-TR" dirty="0" smtClean="0"/>
              <a:t>nane</a:t>
            </a:r>
          </a:p>
          <a:p>
            <a:pPr marL="0" indent="0">
              <a:buNone/>
            </a:pPr>
            <a:r>
              <a:rPr lang="tr-TR" dirty="0" smtClean="0"/>
              <a:t>1 Çay </a:t>
            </a:r>
            <a:r>
              <a:rPr lang="tr-TR" dirty="0" smtClean="0"/>
              <a:t>kaşığı pul </a:t>
            </a:r>
            <a:r>
              <a:rPr lang="tr-TR" dirty="0" smtClean="0"/>
              <a:t>biber</a:t>
            </a:r>
          </a:p>
          <a:p>
            <a:pPr marL="0" indent="0">
              <a:buNone/>
            </a:pPr>
            <a:r>
              <a:rPr lang="tr-TR" dirty="0" smtClean="0"/>
              <a:t>1 </a:t>
            </a:r>
            <a:r>
              <a:rPr lang="tr-TR" dirty="0"/>
              <a:t>Ç</a:t>
            </a:r>
            <a:r>
              <a:rPr lang="tr-TR" dirty="0" smtClean="0"/>
              <a:t>orba </a:t>
            </a:r>
            <a:r>
              <a:rPr lang="tr-TR" dirty="0" smtClean="0"/>
              <a:t>kasesi haşlanmış </a:t>
            </a:r>
            <a:r>
              <a:rPr lang="tr-TR" dirty="0" smtClean="0"/>
              <a:t>yeşil </a:t>
            </a:r>
            <a:r>
              <a:rPr lang="tr-TR" dirty="0" smtClean="0"/>
              <a:t>mercimek </a:t>
            </a:r>
            <a:endParaRPr lang="tr-TR" dirty="0" smtClean="0"/>
          </a:p>
          <a:p>
            <a:pPr marL="0" indent="0">
              <a:buNone/>
            </a:pPr>
            <a:endParaRPr lang="tr-TR" dirty="0"/>
          </a:p>
          <a:p>
            <a:pPr marL="0" indent="0">
              <a:buNone/>
            </a:pPr>
            <a:r>
              <a:rPr lang="tr-TR" dirty="0" smtClean="0"/>
              <a:t>Yapılışı:</a:t>
            </a:r>
          </a:p>
          <a:p>
            <a:pPr marL="0" indent="0">
              <a:buNone/>
            </a:pPr>
            <a:r>
              <a:rPr lang="tr-TR" dirty="0" smtClean="0"/>
              <a:t>Malzemeler k</a:t>
            </a:r>
            <a:r>
              <a:rPr lang="tr-TR" dirty="0" smtClean="0"/>
              <a:t>ek </a:t>
            </a:r>
            <a:r>
              <a:rPr lang="tr-TR" dirty="0" err="1" smtClean="0"/>
              <a:t>kivamina</a:t>
            </a:r>
            <a:r>
              <a:rPr lang="tr-TR" dirty="0" smtClean="0"/>
              <a:t> gelene kadar yulaf </a:t>
            </a:r>
            <a:r>
              <a:rPr lang="tr-TR" dirty="0" err="1" smtClean="0"/>
              <a:t>kepegiyle</a:t>
            </a:r>
            <a:r>
              <a:rPr lang="tr-TR" dirty="0" smtClean="0"/>
              <a:t> </a:t>
            </a:r>
            <a:r>
              <a:rPr lang="tr-TR" dirty="0" err="1" smtClean="0"/>
              <a:t>karistirilip</a:t>
            </a:r>
            <a:r>
              <a:rPr lang="tr-TR" dirty="0" smtClean="0"/>
              <a:t> </a:t>
            </a:r>
            <a:r>
              <a:rPr lang="tr-TR" dirty="0" err="1" smtClean="0"/>
              <a:t>yagli</a:t>
            </a:r>
            <a:r>
              <a:rPr lang="tr-TR" dirty="0" smtClean="0"/>
              <a:t> kağıda </a:t>
            </a:r>
            <a:r>
              <a:rPr lang="tr-TR" dirty="0" err="1" smtClean="0"/>
              <a:t>dokulecek</a:t>
            </a:r>
            <a:r>
              <a:rPr lang="tr-TR" dirty="0" smtClean="0"/>
              <a:t>. 180 derecede 30 </a:t>
            </a:r>
            <a:r>
              <a:rPr lang="tr-TR" dirty="0" err="1" smtClean="0"/>
              <a:t>dk</a:t>
            </a:r>
            <a:r>
              <a:rPr lang="tr-TR" dirty="0" smtClean="0"/>
              <a:t> </a:t>
            </a:r>
            <a:r>
              <a:rPr lang="tr-TR" dirty="0" err="1" smtClean="0"/>
              <a:t>pisirilecek</a:t>
            </a:r>
            <a:r>
              <a:rPr lang="tr-TR" dirty="0" smtClean="0"/>
              <a:t>. </a:t>
            </a:r>
            <a:endParaRPr lang="tr-TR" dirty="0"/>
          </a:p>
        </p:txBody>
      </p:sp>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Fırında </a:t>
            </a:r>
            <a:r>
              <a:rPr lang="tr-TR" dirty="0" err="1" smtClean="0"/>
              <a:t>Parfe</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85000" lnSpcReduction="10000"/>
          </a:bodyPr>
          <a:lstStyle/>
          <a:p>
            <a:pPr marL="0" indent="0">
              <a:buNone/>
            </a:pPr>
            <a:r>
              <a:rPr lang="tr-TR" dirty="0" smtClean="0"/>
              <a:t>Malzemeler:</a:t>
            </a:r>
          </a:p>
          <a:p>
            <a:pPr marL="0" indent="0">
              <a:buNone/>
            </a:pPr>
            <a:r>
              <a:rPr lang="tr-TR" dirty="0" smtClean="0"/>
              <a:t>1 yumurta</a:t>
            </a:r>
          </a:p>
          <a:p>
            <a:pPr marL="0" indent="0">
              <a:buNone/>
            </a:pPr>
            <a:r>
              <a:rPr lang="tr-TR" dirty="0" smtClean="0"/>
              <a:t>3 </a:t>
            </a:r>
            <a:r>
              <a:rPr lang="tr-TR" dirty="0"/>
              <a:t>Ç</a:t>
            </a:r>
            <a:r>
              <a:rPr lang="tr-TR" dirty="0" smtClean="0"/>
              <a:t>orba </a:t>
            </a:r>
            <a:r>
              <a:rPr lang="tr-TR" dirty="0" smtClean="0"/>
              <a:t>kaşığı yoğurt(susuz kısmı) ya da süzme </a:t>
            </a:r>
            <a:r>
              <a:rPr lang="tr-TR" dirty="0" err="1" smtClean="0"/>
              <a:t>yogurt</a:t>
            </a:r>
            <a:endParaRPr lang="tr-TR" dirty="0" smtClean="0"/>
          </a:p>
          <a:p>
            <a:pPr marL="0" indent="0">
              <a:buNone/>
            </a:pPr>
            <a:r>
              <a:rPr lang="tr-TR" dirty="0" smtClean="0"/>
              <a:t>1 Ölçek </a:t>
            </a:r>
            <a:r>
              <a:rPr lang="tr-TR" dirty="0" err="1" smtClean="0"/>
              <a:t>huxol</a:t>
            </a:r>
            <a:r>
              <a:rPr lang="tr-TR" dirty="0" smtClean="0"/>
              <a:t> marka </a:t>
            </a:r>
            <a:r>
              <a:rPr lang="tr-TR" dirty="0" err="1" smtClean="0"/>
              <a:t>sivi</a:t>
            </a:r>
            <a:r>
              <a:rPr lang="tr-TR" dirty="0" smtClean="0"/>
              <a:t> </a:t>
            </a:r>
            <a:r>
              <a:rPr lang="tr-TR" dirty="0" smtClean="0"/>
              <a:t>tatlandırıcı</a:t>
            </a:r>
          </a:p>
          <a:p>
            <a:pPr marL="0" indent="0">
              <a:buNone/>
            </a:pPr>
            <a:r>
              <a:rPr lang="tr-TR" dirty="0" smtClean="0"/>
              <a:t>Limon </a:t>
            </a:r>
            <a:r>
              <a:rPr lang="tr-TR" dirty="0" smtClean="0"/>
              <a:t>kabuğu ve portakal kabuğu </a:t>
            </a:r>
            <a:r>
              <a:rPr lang="tr-TR" dirty="0" smtClean="0"/>
              <a:t>rendesi</a:t>
            </a:r>
          </a:p>
          <a:p>
            <a:pPr marL="0" indent="0">
              <a:buNone/>
            </a:pPr>
            <a:endParaRPr lang="tr-TR" dirty="0"/>
          </a:p>
          <a:p>
            <a:pPr marL="0" indent="0">
              <a:buNone/>
            </a:pPr>
            <a:r>
              <a:rPr lang="tr-TR" dirty="0" err="1" smtClean="0"/>
              <a:t>Yapilisi</a:t>
            </a:r>
            <a:r>
              <a:rPr lang="tr-TR" dirty="0" smtClean="0"/>
              <a:t>:</a:t>
            </a:r>
          </a:p>
          <a:p>
            <a:pPr marL="0" indent="0">
              <a:buNone/>
            </a:pPr>
            <a:r>
              <a:rPr lang="tr-TR" dirty="0" err="1" smtClean="0"/>
              <a:t>Yumurtayi</a:t>
            </a:r>
            <a:r>
              <a:rPr lang="tr-TR" dirty="0" smtClean="0"/>
              <a:t> köpük </a:t>
            </a:r>
            <a:r>
              <a:rPr lang="tr-TR" dirty="0" smtClean="0"/>
              <a:t>olana kadar çırpın. Sonra </a:t>
            </a:r>
            <a:r>
              <a:rPr lang="tr-TR" dirty="0" err="1" smtClean="0"/>
              <a:t>yogurdu</a:t>
            </a:r>
            <a:r>
              <a:rPr lang="tr-TR" dirty="0" smtClean="0"/>
              <a:t> ve </a:t>
            </a:r>
            <a:r>
              <a:rPr lang="tr-TR" dirty="0" err="1" smtClean="0"/>
              <a:t>diger</a:t>
            </a:r>
            <a:r>
              <a:rPr lang="tr-TR" dirty="0" smtClean="0"/>
              <a:t> malzemeyi ekleyip tekrar yüksek devirde </a:t>
            </a:r>
            <a:r>
              <a:rPr lang="tr-TR" dirty="0" err="1" smtClean="0"/>
              <a:t>cirpin</a:t>
            </a:r>
            <a:r>
              <a:rPr lang="tr-TR" dirty="0" smtClean="0"/>
              <a:t>. Kopuk gibi olana kadar çırpın. Silikon kek </a:t>
            </a:r>
            <a:r>
              <a:rPr lang="tr-TR" dirty="0" err="1" smtClean="0"/>
              <a:t>kaliplarina</a:t>
            </a:r>
            <a:r>
              <a:rPr lang="tr-TR" dirty="0" smtClean="0"/>
              <a:t> dökün ve 175 derecede 30 </a:t>
            </a:r>
            <a:r>
              <a:rPr lang="tr-TR" dirty="0" err="1" smtClean="0"/>
              <a:t>dk</a:t>
            </a:r>
            <a:r>
              <a:rPr lang="tr-TR" dirty="0" smtClean="0"/>
              <a:t> </a:t>
            </a:r>
            <a:r>
              <a:rPr lang="tr-TR" dirty="0" err="1" smtClean="0"/>
              <a:t>pisirin</a:t>
            </a:r>
            <a:r>
              <a:rPr lang="tr-TR" dirty="0" smtClean="0"/>
              <a:t>. Afiyet olsun</a:t>
            </a:r>
            <a:endParaRPr lang="tr-TR" dirty="0"/>
          </a:p>
        </p:txBody>
      </p:sp>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Çikolata</a:t>
            </a:r>
            <a:endParaRPr lang="tr-TR" dirty="0"/>
          </a:p>
        </p:txBody>
      </p:sp>
      <p:sp>
        <p:nvSpPr>
          <p:cNvPr id="3" name="İçerik Yer Tutucusu 2"/>
          <p:cNvSpPr>
            <a:spLocks noGrp="1"/>
          </p:cNvSpPr>
          <p:nvPr>
            <p:ph sz="quarter" idx="1"/>
          </p:nvPr>
        </p:nvSpPr>
        <p:spPr>
          <a:xfrm>
            <a:off x="611560" y="1556792"/>
            <a:ext cx="8147248" cy="4525963"/>
          </a:xfrm>
        </p:spPr>
        <p:txBody>
          <a:bodyPr>
            <a:normAutofit/>
          </a:bodyPr>
          <a:lstStyle/>
          <a:p>
            <a:pPr marL="0" indent="0">
              <a:spcBef>
                <a:spcPts val="0"/>
              </a:spcBef>
              <a:buNone/>
            </a:pPr>
            <a:r>
              <a:rPr lang="tr-TR" sz="2200" dirty="0"/>
              <a:t>Malzemeler:</a:t>
            </a:r>
          </a:p>
          <a:p>
            <a:pPr marL="0" indent="0">
              <a:spcBef>
                <a:spcPts val="0"/>
              </a:spcBef>
              <a:buNone/>
            </a:pPr>
            <a:r>
              <a:rPr lang="tr-TR" sz="2200" dirty="0"/>
              <a:t>5 Gün kurusu,</a:t>
            </a:r>
          </a:p>
          <a:p>
            <a:pPr marL="0" indent="0">
              <a:spcBef>
                <a:spcPts val="0"/>
              </a:spcBef>
              <a:buNone/>
            </a:pPr>
            <a:r>
              <a:rPr lang="tr-TR" sz="2200" dirty="0"/>
              <a:t>3 </a:t>
            </a:r>
            <a:r>
              <a:rPr lang="tr-TR" sz="2200" dirty="0" err="1"/>
              <a:t>findik</a:t>
            </a:r>
            <a:endParaRPr lang="tr-TR" sz="2200" dirty="0"/>
          </a:p>
          <a:p>
            <a:pPr marL="0" indent="0">
              <a:spcBef>
                <a:spcPts val="0"/>
              </a:spcBef>
              <a:buNone/>
            </a:pPr>
            <a:r>
              <a:rPr lang="tr-TR" sz="2200" dirty="0"/>
              <a:t>1 </a:t>
            </a:r>
            <a:r>
              <a:rPr lang="tr-TR" sz="2200" dirty="0" err="1"/>
              <a:t>corba</a:t>
            </a:r>
            <a:r>
              <a:rPr lang="tr-TR" sz="2200" dirty="0"/>
              <a:t> kaşığı kakao</a:t>
            </a:r>
          </a:p>
          <a:p>
            <a:pPr marL="0" indent="0">
              <a:spcBef>
                <a:spcPts val="0"/>
              </a:spcBef>
              <a:buNone/>
            </a:pPr>
            <a:r>
              <a:rPr lang="tr-TR" sz="2200" dirty="0"/>
              <a:t>1 yemek kaşığı </a:t>
            </a:r>
            <a:r>
              <a:rPr lang="tr-TR" sz="2200" dirty="0" err="1"/>
              <a:t>light</a:t>
            </a:r>
            <a:r>
              <a:rPr lang="tr-TR" sz="2200" dirty="0"/>
              <a:t> süt ve sıvı tatlandırıcı. </a:t>
            </a:r>
          </a:p>
          <a:p>
            <a:pPr marL="0" indent="0">
              <a:buNone/>
            </a:pPr>
            <a:endParaRPr lang="tr-TR" sz="2200" dirty="0"/>
          </a:p>
          <a:p>
            <a:pPr marL="0" indent="0">
              <a:spcBef>
                <a:spcPts val="0"/>
              </a:spcBef>
              <a:buNone/>
            </a:pPr>
            <a:r>
              <a:rPr lang="tr-TR" sz="2200" dirty="0"/>
              <a:t>Yapılışı:</a:t>
            </a:r>
          </a:p>
          <a:p>
            <a:pPr marL="0" indent="0">
              <a:spcBef>
                <a:spcPts val="0"/>
              </a:spcBef>
              <a:buNone/>
            </a:pPr>
            <a:r>
              <a:rPr lang="tr-TR" sz="2200" dirty="0"/>
              <a:t>Malzemelerin hepsini blender da </a:t>
            </a:r>
            <a:r>
              <a:rPr lang="tr-TR" sz="2200" dirty="0" err="1"/>
              <a:t>cekip</a:t>
            </a:r>
            <a:r>
              <a:rPr lang="tr-TR" sz="2200" dirty="0"/>
              <a:t>, küçük bir tabakta kare çikolata seklinde </a:t>
            </a:r>
            <a:r>
              <a:rPr lang="tr-TR" sz="2200" dirty="0" err="1"/>
              <a:t>yayin</a:t>
            </a:r>
            <a:r>
              <a:rPr lang="tr-TR" sz="2200" dirty="0"/>
              <a:t>. Sonra küçük parçalara bolun. </a:t>
            </a:r>
            <a:r>
              <a:rPr lang="tr-TR" sz="2200" dirty="0" err="1"/>
              <a:t>Deep</a:t>
            </a:r>
            <a:r>
              <a:rPr lang="tr-TR" sz="2200" dirty="0"/>
              <a:t> </a:t>
            </a:r>
            <a:r>
              <a:rPr lang="tr-TR" sz="2200" dirty="0" err="1"/>
              <a:t>freeze</a:t>
            </a:r>
            <a:r>
              <a:rPr lang="tr-TR" sz="2200" dirty="0"/>
              <a:t> koyun. Biraz </a:t>
            </a:r>
            <a:r>
              <a:rPr lang="tr-TR" sz="2200" dirty="0" err="1"/>
              <a:t>sertlesince</a:t>
            </a:r>
            <a:r>
              <a:rPr lang="tr-TR" sz="2200" dirty="0"/>
              <a:t> </a:t>
            </a:r>
            <a:r>
              <a:rPr lang="tr-TR" sz="2200" dirty="0" err="1"/>
              <a:t>parcalar</a:t>
            </a:r>
            <a:r>
              <a:rPr lang="tr-TR" sz="2200" dirty="0"/>
              <a:t> halinde </a:t>
            </a:r>
            <a:r>
              <a:rPr lang="tr-TR" sz="2200" dirty="0" err="1"/>
              <a:t>bolup</a:t>
            </a:r>
            <a:r>
              <a:rPr lang="tr-TR" sz="2200" dirty="0"/>
              <a:t> afiyetle yiyin</a:t>
            </a:r>
            <a:endParaRPr lang="tr-TR" sz="2200" dirty="0"/>
          </a:p>
        </p:txBody>
      </p:sp>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Pırasalı Kek</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77500" lnSpcReduction="20000"/>
          </a:bodyPr>
          <a:lstStyle/>
          <a:p>
            <a:pPr marL="0" indent="0">
              <a:spcBef>
                <a:spcPts val="0"/>
              </a:spcBef>
              <a:buNone/>
            </a:pPr>
            <a:r>
              <a:rPr lang="tr-TR" dirty="0" smtClean="0"/>
              <a:t>Malzemeler:</a:t>
            </a:r>
          </a:p>
          <a:p>
            <a:pPr marL="0" indent="0">
              <a:spcBef>
                <a:spcPts val="0"/>
              </a:spcBef>
              <a:buNone/>
            </a:pPr>
            <a:r>
              <a:rPr lang="tr-TR" dirty="0" smtClean="0"/>
              <a:t>2 Pırasa</a:t>
            </a:r>
          </a:p>
          <a:p>
            <a:pPr marL="0" indent="0">
              <a:spcBef>
                <a:spcPts val="0"/>
              </a:spcBef>
              <a:buNone/>
            </a:pPr>
            <a:r>
              <a:rPr lang="tr-TR" dirty="0" smtClean="0"/>
              <a:t>1 Kabak</a:t>
            </a:r>
          </a:p>
          <a:p>
            <a:pPr marL="0" indent="0">
              <a:spcBef>
                <a:spcPts val="0"/>
              </a:spcBef>
              <a:buNone/>
            </a:pPr>
            <a:r>
              <a:rPr lang="tr-TR" dirty="0" smtClean="0"/>
              <a:t>4 </a:t>
            </a:r>
            <a:r>
              <a:rPr lang="tr-TR" dirty="0"/>
              <a:t>Domates</a:t>
            </a:r>
          </a:p>
          <a:p>
            <a:pPr marL="0" indent="0">
              <a:spcBef>
                <a:spcPts val="0"/>
              </a:spcBef>
              <a:buNone/>
            </a:pPr>
            <a:r>
              <a:rPr lang="tr-TR" dirty="0"/>
              <a:t>2 yumurta</a:t>
            </a:r>
            <a:r>
              <a:rPr lang="tr-TR" dirty="0"/>
              <a:t/>
            </a:r>
            <a:br>
              <a:rPr lang="tr-TR" dirty="0"/>
            </a:br>
            <a:r>
              <a:rPr lang="tr-TR" dirty="0"/>
              <a:t>Buğday kepeği</a:t>
            </a:r>
            <a:br>
              <a:rPr lang="tr-TR" dirty="0"/>
            </a:br>
            <a:r>
              <a:rPr lang="tr-TR" dirty="0"/>
              <a:t>Dereotu</a:t>
            </a:r>
            <a:r>
              <a:rPr lang="tr-TR" dirty="0" smtClean="0"/>
              <a:t/>
            </a:r>
            <a:br>
              <a:rPr lang="tr-TR" dirty="0" smtClean="0"/>
            </a:br>
            <a:r>
              <a:rPr lang="tr-TR" dirty="0" smtClean="0"/>
              <a:t>Kabartma </a:t>
            </a:r>
            <a:r>
              <a:rPr lang="tr-TR" dirty="0" smtClean="0"/>
              <a:t>tozu</a:t>
            </a:r>
            <a:br>
              <a:rPr lang="tr-TR" dirty="0" smtClean="0"/>
            </a:br>
            <a:r>
              <a:rPr lang="tr-TR" dirty="0" smtClean="0"/>
              <a:t>Tuz-pul biber</a:t>
            </a:r>
            <a:br>
              <a:rPr lang="tr-TR" dirty="0" smtClean="0"/>
            </a:br>
            <a:r>
              <a:rPr lang="tr-TR" dirty="0" smtClean="0"/>
              <a:t>Çörek </a:t>
            </a:r>
            <a:r>
              <a:rPr lang="tr-TR" dirty="0" smtClean="0"/>
              <a:t>otu-üzerine</a:t>
            </a:r>
          </a:p>
          <a:p>
            <a:pPr marL="0" indent="0">
              <a:buNone/>
            </a:pPr>
            <a:endParaRPr lang="tr-TR" dirty="0"/>
          </a:p>
          <a:p>
            <a:pPr marL="0" indent="0">
              <a:buNone/>
            </a:pPr>
            <a:r>
              <a:rPr lang="tr-TR" dirty="0" smtClean="0"/>
              <a:t>Yapılışı:</a:t>
            </a:r>
          </a:p>
          <a:p>
            <a:pPr marL="0" indent="0">
              <a:buNone/>
            </a:pPr>
            <a:r>
              <a:rPr lang="tr-TR" dirty="0" smtClean="0"/>
              <a:t>Malzemeleri ince ince doğrayıp karıştırın. Yağlı kağıt üzerine dökün ve çörek otu serpin.</a:t>
            </a:r>
            <a:r>
              <a:rPr lang="tr-TR" dirty="0" smtClean="0"/>
              <a:t>190 </a:t>
            </a:r>
            <a:r>
              <a:rPr lang="tr-TR" dirty="0" smtClean="0"/>
              <a:t>derecede </a:t>
            </a:r>
            <a:r>
              <a:rPr lang="tr-TR" dirty="0" smtClean="0"/>
              <a:t>pişirin</a:t>
            </a:r>
            <a:endParaRPr lang="tr-TR" dirty="0"/>
          </a:p>
        </p:txBody>
      </p:sp>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Krep</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92500" lnSpcReduction="10000"/>
          </a:bodyPr>
          <a:lstStyle/>
          <a:p>
            <a:pPr marL="0" indent="0">
              <a:buNone/>
            </a:pPr>
            <a:r>
              <a:rPr lang="tr-TR" dirty="0" smtClean="0"/>
              <a:t>Malzemeler:</a:t>
            </a:r>
          </a:p>
          <a:p>
            <a:pPr marL="0" indent="0">
              <a:buNone/>
            </a:pPr>
            <a:r>
              <a:rPr lang="tr-TR" dirty="0" smtClean="0"/>
              <a:t>2 </a:t>
            </a:r>
            <a:r>
              <a:rPr lang="tr-TR" dirty="0" smtClean="0"/>
              <a:t>çorba kaşığı kepek </a:t>
            </a:r>
            <a:endParaRPr lang="tr-TR" dirty="0" smtClean="0"/>
          </a:p>
          <a:p>
            <a:pPr marL="0" indent="0">
              <a:buNone/>
            </a:pPr>
            <a:r>
              <a:rPr lang="tr-TR" dirty="0"/>
              <a:t>1 yumurta </a:t>
            </a:r>
            <a:r>
              <a:rPr lang="tr-TR" dirty="0" smtClean="0"/>
              <a:t>akı</a:t>
            </a:r>
          </a:p>
          <a:p>
            <a:pPr marL="0" indent="0">
              <a:buNone/>
            </a:pPr>
            <a:r>
              <a:rPr lang="tr-TR" dirty="0"/>
              <a:t>6 kaşık su</a:t>
            </a:r>
          </a:p>
          <a:p>
            <a:pPr marL="0" indent="0">
              <a:buNone/>
            </a:pPr>
            <a:endParaRPr lang="tr-TR" dirty="0" smtClean="0"/>
          </a:p>
          <a:p>
            <a:pPr marL="0" indent="0">
              <a:buNone/>
            </a:pPr>
            <a:r>
              <a:rPr lang="tr-TR" dirty="0" smtClean="0"/>
              <a:t>Yapılışı:</a:t>
            </a:r>
          </a:p>
          <a:p>
            <a:pPr marL="0" indent="0">
              <a:buNone/>
            </a:pPr>
            <a:r>
              <a:rPr lang="tr-TR" dirty="0" smtClean="0"/>
              <a:t>Kepeği iyice </a:t>
            </a:r>
            <a:r>
              <a:rPr lang="tr-TR" dirty="0" err="1" smtClean="0"/>
              <a:t>blendardan</a:t>
            </a:r>
            <a:r>
              <a:rPr lang="tr-TR" dirty="0" smtClean="0"/>
              <a:t> </a:t>
            </a:r>
            <a:r>
              <a:rPr lang="tr-TR" dirty="0" err="1" smtClean="0"/>
              <a:t>geçirin.Sora</a:t>
            </a:r>
            <a:r>
              <a:rPr lang="tr-TR" dirty="0" smtClean="0"/>
              <a:t> su ve yumurta akını ekleyin iyice çırpın.</a:t>
            </a:r>
          </a:p>
          <a:p>
            <a:pPr marL="0" indent="0">
              <a:buNone/>
            </a:pPr>
            <a:r>
              <a:rPr lang="tr-TR" dirty="0" smtClean="0"/>
              <a:t>Biraz bekletin sonra tekrar çırpıp </a:t>
            </a:r>
            <a:r>
              <a:rPr lang="tr-TR" dirty="0" err="1" smtClean="0"/>
              <a:t>bekletin.Daha</a:t>
            </a:r>
            <a:r>
              <a:rPr lang="tr-TR" dirty="0" smtClean="0"/>
              <a:t> sonra t</a:t>
            </a:r>
            <a:r>
              <a:rPr lang="tr-TR" dirty="0" smtClean="0"/>
              <a:t>eflon </a:t>
            </a:r>
            <a:r>
              <a:rPr lang="tr-TR" dirty="0" smtClean="0"/>
              <a:t>tavada </a:t>
            </a:r>
            <a:r>
              <a:rPr lang="tr-TR" dirty="0" smtClean="0"/>
              <a:t>pişirin.</a:t>
            </a:r>
            <a:endParaRPr lang="tr-TR" dirty="0"/>
          </a:p>
        </p:txBody>
      </p:sp>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Sodalı Kek </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92500" lnSpcReduction="20000"/>
          </a:bodyPr>
          <a:lstStyle/>
          <a:p>
            <a:pPr marL="0" indent="0">
              <a:spcBef>
                <a:spcPts val="0"/>
              </a:spcBef>
              <a:buNone/>
            </a:pPr>
            <a:r>
              <a:rPr lang="tr-TR" dirty="0" smtClean="0"/>
              <a:t>Malzemeler:</a:t>
            </a:r>
          </a:p>
          <a:p>
            <a:pPr marL="0" indent="0">
              <a:spcBef>
                <a:spcPts val="0"/>
              </a:spcBef>
              <a:buNone/>
            </a:pPr>
            <a:r>
              <a:rPr lang="tr-TR" dirty="0" smtClean="0"/>
              <a:t>1 </a:t>
            </a:r>
            <a:r>
              <a:rPr lang="tr-TR" dirty="0" smtClean="0"/>
              <a:t>soda </a:t>
            </a:r>
            <a:br>
              <a:rPr lang="tr-TR" dirty="0" smtClean="0"/>
            </a:br>
            <a:r>
              <a:rPr lang="tr-TR" dirty="0" smtClean="0"/>
              <a:t>2,5 bardak ince kepek</a:t>
            </a:r>
            <a:br>
              <a:rPr lang="tr-TR" dirty="0" smtClean="0"/>
            </a:br>
            <a:r>
              <a:rPr lang="tr-TR" dirty="0" smtClean="0"/>
              <a:t>2 yumurta akı</a:t>
            </a:r>
            <a:br>
              <a:rPr lang="tr-TR" dirty="0" smtClean="0"/>
            </a:br>
            <a:r>
              <a:rPr lang="tr-TR" dirty="0"/>
              <a:t>Kabartma tozu</a:t>
            </a:r>
            <a:br>
              <a:rPr lang="tr-TR" dirty="0"/>
            </a:br>
            <a:r>
              <a:rPr lang="tr-TR" dirty="0"/>
              <a:t>Dereotu-maydanoz-kabak</a:t>
            </a:r>
            <a:br>
              <a:rPr lang="tr-TR" dirty="0"/>
            </a:br>
            <a:r>
              <a:rPr lang="tr-TR" dirty="0" err="1"/>
              <a:t>Pulbiber</a:t>
            </a:r>
            <a:endParaRPr lang="tr-TR" dirty="0"/>
          </a:p>
          <a:p>
            <a:pPr marL="0" indent="0">
              <a:spcBef>
                <a:spcPts val="0"/>
              </a:spcBef>
              <a:buNone/>
            </a:pPr>
            <a:r>
              <a:rPr lang="tr-TR" dirty="0"/>
              <a:t>Lor peyniri</a:t>
            </a:r>
          </a:p>
          <a:p>
            <a:pPr marL="0" indent="0">
              <a:buNone/>
            </a:pPr>
            <a:endParaRPr lang="tr-TR" dirty="0"/>
          </a:p>
          <a:p>
            <a:pPr marL="0" indent="0">
              <a:buNone/>
            </a:pPr>
            <a:r>
              <a:rPr lang="tr-TR" dirty="0" smtClean="0"/>
              <a:t>Yapılışı:</a:t>
            </a:r>
          </a:p>
          <a:p>
            <a:pPr marL="0" indent="0">
              <a:buNone/>
            </a:pPr>
            <a:r>
              <a:rPr lang="tr-TR" dirty="0" smtClean="0"/>
              <a:t>Malzemeleri karıştırarak fırın tepsisine dökün ve</a:t>
            </a:r>
            <a:r>
              <a:rPr lang="tr-TR" dirty="0" smtClean="0"/>
              <a:t> </a:t>
            </a:r>
            <a:r>
              <a:rPr lang="tr-TR" dirty="0" smtClean="0"/>
              <a:t>180 derecede </a:t>
            </a:r>
            <a:r>
              <a:rPr lang="tr-TR" dirty="0" smtClean="0"/>
              <a:t>pişirin.</a:t>
            </a:r>
            <a:endParaRPr lang="tr-TR" dirty="0"/>
          </a:p>
        </p:txBody>
      </p:sp>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Ödem Çayı</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92500" lnSpcReduction="20000"/>
          </a:bodyPr>
          <a:lstStyle/>
          <a:p>
            <a:pPr marL="0" indent="0">
              <a:buNone/>
            </a:pPr>
            <a:r>
              <a:rPr lang="tr-TR" dirty="0" smtClean="0"/>
              <a:t>Malzemeler:</a:t>
            </a:r>
          </a:p>
          <a:p>
            <a:pPr marL="0" indent="0">
              <a:buNone/>
            </a:pPr>
            <a:r>
              <a:rPr lang="tr-TR" dirty="0" smtClean="0"/>
              <a:t>Funda </a:t>
            </a:r>
            <a:r>
              <a:rPr lang="tr-TR" dirty="0" smtClean="0"/>
              <a:t>yaprağı</a:t>
            </a:r>
            <a:br>
              <a:rPr lang="tr-TR" dirty="0" smtClean="0"/>
            </a:br>
            <a:r>
              <a:rPr lang="tr-TR" dirty="0" err="1" smtClean="0"/>
              <a:t>Avakado</a:t>
            </a:r>
            <a:r>
              <a:rPr lang="tr-TR" dirty="0" smtClean="0"/>
              <a:t> yaprağı</a:t>
            </a:r>
            <a:br>
              <a:rPr lang="tr-TR" dirty="0" smtClean="0"/>
            </a:br>
            <a:r>
              <a:rPr lang="tr-TR" dirty="0" err="1" smtClean="0"/>
              <a:t>Kırkkilitotu</a:t>
            </a:r>
            <a:r>
              <a:rPr lang="tr-TR" dirty="0" smtClean="0"/>
              <a:t/>
            </a:r>
            <a:br>
              <a:rPr lang="tr-TR" dirty="0" smtClean="0"/>
            </a:br>
            <a:r>
              <a:rPr lang="tr-TR" dirty="0" err="1" smtClean="0"/>
              <a:t>Yeşilçay</a:t>
            </a:r>
            <a:r>
              <a:rPr lang="tr-TR" dirty="0" smtClean="0"/>
              <a:t/>
            </a:r>
            <a:br>
              <a:rPr lang="tr-TR" dirty="0" smtClean="0"/>
            </a:br>
            <a:r>
              <a:rPr lang="tr-TR" dirty="0" err="1" smtClean="0"/>
              <a:t>Mate</a:t>
            </a:r>
            <a:r>
              <a:rPr lang="tr-TR" dirty="0" smtClean="0"/>
              <a:t/>
            </a:r>
            <a:br>
              <a:rPr lang="tr-TR" dirty="0" smtClean="0"/>
            </a:br>
            <a:r>
              <a:rPr lang="tr-TR" dirty="0" smtClean="0"/>
              <a:t>Kiraz sapı</a:t>
            </a:r>
            <a:br>
              <a:rPr lang="tr-TR" dirty="0" smtClean="0"/>
            </a:br>
            <a:r>
              <a:rPr lang="tr-TR" dirty="0" smtClean="0"/>
              <a:t>Mısır </a:t>
            </a:r>
            <a:r>
              <a:rPr lang="tr-TR" dirty="0" smtClean="0"/>
              <a:t>püskülü</a:t>
            </a:r>
          </a:p>
          <a:p>
            <a:pPr marL="0" indent="0">
              <a:buNone/>
            </a:pPr>
            <a:endParaRPr lang="tr-TR" dirty="0"/>
          </a:p>
          <a:p>
            <a:pPr marL="0" indent="0">
              <a:buNone/>
            </a:pPr>
            <a:r>
              <a:rPr lang="tr-TR" dirty="0" smtClean="0"/>
              <a:t>Yapılışı:</a:t>
            </a:r>
            <a:r>
              <a:rPr lang="tr-TR" dirty="0" smtClean="0"/>
              <a:t/>
            </a:r>
            <a:br>
              <a:rPr lang="tr-TR" dirty="0" smtClean="0"/>
            </a:br>
            <a:r>
              <a:rPr lang="tr-TR" dirty="0" smtClean="0"/>
              <a:t>Suyu kaynatın hepsinden birer tutam atın ve 2 </a:t>
            </a:r>
            <a:r>
              <a:rPr lang="tr-TR" dirty="0" err="1" smtClean="0"/>
              <a:t>dak</a:t>
            </a:r>
            <a:r>
              <a:rPr lang="tr-TR" dirty="0" smtClean="0"/>
              <a:t> daha kaynatıp, demlemeye bırakın.</a:t>
            </a:r>
            <a:endParaRPr lang="tr-TR" dirty="0"/>
          </a:p>
        </p:txBody>
      </p:sp>
    </p:spTree>
    <p:extLst>
      <p:ext uri="{BB962C8B-B14F-4D97-AF65-F5344CB8AC3E}">
        <p14:creationId xmlns:p14="http://schemas.microsoft.com/office/powerpoint/2010/main" val="41722481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Pizza</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47500" lnSpcReduction="20000"/>
          </a:bodyPr>
          <a:lstStyle/>
          <a:p>
            <a:pPr marL="0" indent="0">
              <a:buNone/>
            </a:pPr>
            <a:r>
              <a:rPr lang="tr-TR" dirty="0" smtClean="0"/>
              <a:t>Malzemeler:</a:t>
            </a:r>
          </a:p>
          <a:p>
            <a:pPr marL="0" indent="0">
              <a:buNone/>
            </a:pPr>
            <a:r>
              <a:rPr lang="tr-TR" dirty="0" smtClean="0"/>
              <a:t>2 </a:t>
            </a:r>
            <a:r>
              <a:rPr lang="tr-TR" dirty="0" smtClean="0"/>
              <a:t>bardak kavrulmuş kepek</a:t>
            </a:r>
            <a:br>
              <a:rPr lang="tr-TR" dirty="0" smtClean="0"/>
            </a:br>
            <a:r>
              <a:rPr lang="tr-TR" dirty="0" smtClean="0"/>
              <a:t>½ su bardağı yoğurt </a:t>
            </a:r>
            <a:br>
              <a:rPr lang="tr-TR" dirty="0" smtClean="0"/>
            </a:br>
            <a:r>
              <a:rPr lang="tr-TR" dirty="0" smtClean="0"/>
              <a:t>3 </a:t>
            </a:r>
            <a:r>
              <a:rPr lang="tr-TR" dirty="0" smtClean="0"/>
              <a:t>yumurta</a:t>
            </a:r>
          </a:p>
          <a:p>
            <a:pPr marL="0" indent="0">
              <a:buNone/>
            </a:pPr>
            <a:endParaRPr lang="tr-TR" dirty="0"/>
          </a:p>
          <a:p>
            <a:pPr marL="0" indent="0">
              <a:buNone/>
            </a:pPr>
            <a:r>
              <a:rPr lang="tr-TR" dirty="0" smtClean="0"/>
              <a:t>Domates</a:t>
            </a:r>
          </a:p>
          <a:p>
            <a:pPr marL="0" indent="0">
              <a:buNone/>
            </a:pPr>
            <a:r>
              <a:rPr lang="tr-TR" dirty="0" smtClean="0"/>
              <a:t>Kabak Kızartma</a:t>
            </a:r>
          </a:p>
          <a:p>
            <a:pPr marL="0" indent="0">
              <a:buNone/>
            </a:pPr>
            <a:r>
              <a:rPr lang="tr-TR" dirty="0" smtClean="0"/>
              <a:t>Hindi Füme</a:t>
            </a:r>
          </a:p>
          <a:p>
            <a:pPr marL="0" indent="0">
              <a:buNone/>
            </a:pPr>
            <a:r>
              <a:rPr lang="tr-TR" dirty="0" smtClean="0"/>
              <a:t>Küp Peynir</a:t>
            </a:r>
          </a:p>
          <a:p>
            <a:pPr marL="0" indent="0">
              <a:buNone/>
            </a:pPr>
            <a:r>
              <a:rPr lang="tr-TR" dirty="0" smtClean="0"/>
              <a:t>Küp Domates</a:t>
            </a:r>
          </a:p>
          <a:p>
            <a:pPr marL="0" indent="0">
              <a:buNone/>
            </a:pPr>
            <a:r>
              <a:rPr lang="tr-TR" dirty="0" smtClean="0"/>
              <a:t>Biber</a:t>
            </a:r>
          </a:p>
          <a:p>
            <a:pPr marL="0" indent="0">
              <a:buNone/>
            </a:pPr>
            <a:r>
              <a:rPr lang="tr-TR" dirty="0" smtClean="0"/>
              <a:t>Pişmiş Mantar</a:t>
            </a:r>
          </a:p>
          <a:p>
            <a:pPr marL="0" indent="0">
              <a:buNone/>
            </a:pPr>
            <a:r>
              <a:rPr lang="tr-TR" dirty="0" smtClean="0"/>
              <a:t>Kekik</a:t>
            </a:r>
            <a:endParaRPr lang="tr-TR" dirty="0" smtClean="0"/>
          </a:p>
          <a:p>
            <a:pPr marL="0" indent="0">
              <a:buNone/>
            </a:pPr>
            <a:endParaRPr lang="tr-TR" dirty="0"/>
          </a:p>
          <a:p>
            <a:pPr marL="0" indent="0">
              <a:buNone/>
            </a:pPr>
            <a:r>
              <a:rPr lang="tr-TR" dirty="0" smtClean="0"/>
              <a:t>Yapılışı:</a:t>
            </a:r>
          </a:p>
          <a:p>
            <a:pPr marL="0" indent="0">
              <a:buNone/>
            </a:pPr>
            <a:r>
              <a:rPr lang="tr-TR" dirty="0" smtClean="0"/>
              <a:t>Malzemelerin </a:t>
            </a:r>
            <a:r>
              <a:rPr lang="tr-TR" dirty="0" smtClean="0"/>
              <a:t>hepsini </a:t>
            </a:r>
            <a:r>
              <a:rPr lang="tr-TR" dirty="0" err="1" smtClean="0"/>
              <a:t>karıştırın.Pişirme</a:t>
            </a:r>
            <a:r>
              <a:rPr lang="tr-TR" dirty="0" smtClean="0"/>
              <a:t> </a:t>
            </a:r>
            <a:r>
              <a:rPr lang="tr-TR" dirty="0" smtClean="0"/>
              <a:t>kağıdı ile yuvarlak </a:t>
            </a:r>
            <a:r>
              <a:rPr lang="tr-TR" dirty="0" err="1" smtClean="0"/>
              <a:t>borcamda</a:t>
            </a:r>
            <a:r>
              <a:rPr lang="tr-TR" dirty="0" smtClean="0"/>
              <a:t> </a:t>
            </a:r>
            <a:r>
              <a:rPr lang="tr-TR" dirty="0" err="1" smtClean="0"/>
              <a:t>pişirin.Domatesleri</a:t>
            </a:r>
            <a:r>
              <a:rPr lang="tr-TR" dirty="0" smtClean="0"/>
              <a:t> </a:t>
            </a:r>
            <a:r>
              <a:rPr lang="tr-TR" dirty="0" smtClean="0"/>
              <a:t>robotta </a:t>
            </a:r>
            <a:r>
              <a:rPr lang="tr-TR" dirty="0" smtClean="0"/>
              <a:t>çekip pişirin suyunu çekince </a:t>
            </a:r>
            <a:r>
              <a:rPr lang="tr-TR" dirty="0" smtClean="0"/>
              <a:t>hamurun üzerine </a:t>
            </a:r>
            <a:r>
              <a:rPr lang="tr-TR" dirty="0" smtClean="0"/>
              <a:t>sürün. Kabak kızartma, hindi </a:t>
            </a:r>
            <a:r>
              <a:rPr lang="tr-TR" dirty="0" smtClean="0"/>
              <a:t>füme, küp peynir, küp domates, </a:t>
            </a:r>
            <a:r>
              <a:rPr lang="tr-TR" dirty="0" err="1" smtClean="0"/>
              <a:t>dogranmış</a:t>
            </a:r>
            <a:r>
              <a:rPr lang="tr-TR" dirty="0" smtClean="0"/>
              <a:t> </a:t>
            </a:r>
            <a:r>
              <a:rPr lang="tr-TR" dirty="0"/>
              <a:t>biber, pişmiş mantar </a:t>
            </a:r>
            <a:r>
              <a:rPr lang="tr-TR" dirty="0" smtClean="0"/>
              <a:t>koyun. Üzerine kekik serpin. Domates-biberler </a:t>
            </a:r>
            <a:r>
              <a:rPr lang="tr-TR" dirty="0" smtClean="0"/>
              <a:t>pişene kadar fırında pişir.</a:t>
            </a:r>
            <a:endParaRPr lang="tr-TR" dirty="0"/>
          </a:p>
        </p:txBody>
      </p:sp>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Mercimek Köftesi</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77500" lnSpcReduction="20000"/>
          </a:bodyPr>
          <a:lstStyle/>
          <a:p>
            <a:pPr marL="0" indent="0">
              <a:buNone/>
            </a:pPr>
            <a:r>
              <a:rPr lang="tr-TR" dirty="0" smtClean="0"/>
              <a:t>Malzemeler:</a:t>
            </a:r>
          </a:p>
          <a:p>
            <a:pPr marL="0" indent="0">
              <a:buNone/>
            </a:pPr>
            <a:r>
              <a:rPr lang="tr-TR" dirty="0" smtClean="0"/>
              <a:t>K. Mercimek</a:t>
            </a:r>
          </a:p>
          <a:p>
            <a:pPr marL="0" indent="0">
              <a:buNone/>
            </a:pPr>
            <a:r>
              <a:rPr lang="tr-TR" dirty="0" smtClean="0"/>
              <a:t>Dilediğinizce yeşillik</a:t>
            </a:r>
          </a:p>
          <a:p>
            <a:pPr marL="0" indent="0">
              <a:buNone/>
            </a:pPr>
            <a:r>
              <a:rPr lang="tr-TR" dirty="0" smtClean="0"/>
              <a:t>Salça</a:t>
            </a:r>
          </a:p>
          <a:p>
            <a:pPr marL="0" indent="0">
              <a:buNone/>
            </a:pPr>
            <a:r>
              <a:rPr lang="tr-TR" dirty="0" smtClean="0"/>
              <a:t>Limon suyu</a:t>
            </a:r>
          </a:p>
          <a:p>
            <a:pPr marL="0" indent="0">
              <a:buNone/>
            </a:pPr>
            <a:r>
              <a:rPr lang="tr-TR" dirty="0" smtClean="0"/>
              <a:t>Baharatlar</a:t>
            </a:r>
          </a:p>
          <a:p>
            <a:pPr marL="0" indent="0">
              <a:buNone/>
            </a:pPr>
            <a:endParaRPr lang="tr-TR" dirty="0"/>
          </a:p>
          <a:p>
            <a:pPr marL="0" indent="0">
              <a:buNone/>
            </a:pPr>
            <a:r>
              <a:rPr lang="tr-TR" dirty="0" smtClean="0"/>
              <a:t>Yapılışı:</a:t>
            </a:r>
          </a:p>
          <a:p>
            <a:pPr marL="0" indent="0">
              <a:buNone/>
            </a:pPr>
            <a:r>
              <a:rPr lang="tr-TR" dirty="0" smtClean="0"/>
              <a:t>Göz kararı </a:t>
            </a:r>
            <a:r>
              <a:rPr lang="tr-TR" dirty="0" err="1" smtClean="0"/>
              <a:t>k.mercimek</a:t>
            </a:r>
            <a:r>
              <a:rPr lang="tr-TR" dirty="0" smtClean="0"/>
              <a:t> </a:t>
            </a:r>
            <a:r>
              <a:rPr lang="tr-TR" dirty="0" err="1" smtClean="0"/>
              <a:t>haslanir</a:t>
            </a:r>
            <a:r>
              <a:rPr lang="tr-TR" dirty="0" smtClean="0"/>
              <a:t> </a:t>
            </a:r>
            <a:r>
              <a:rPr lang="tr-TR" dirty="0" err="1" smtClean="0"/>
              <a:t>alabildigince</a:t>
            </a:r>
            <a:r>
              <a:rPr lang="tr-TR" dirty="0" smtClean="0"/>
              <a:t> kepek ilave edilir. </a:t>
            </a:r>
            <a:r>
              <a:rPr lang="tr-TR" dirty="0" err="1" smtClean="0"/>
              <a:t>Yesil</a:t>
            </a:r>
            <a:r>
              <a:rPr lang="tr-TR" dirty="0" smtClean="0"/>
              <a:t> </a:t>
            </a:r>
            <a:r>
              <a:rPr lang="tr-TR" dirty="0" err="1" smtClean="0"/>
              <a:t>sogan,maydonoz</a:t>
            </a:r>
            <a:r>
              <a:rPr lang="tr-TR" dirty="0" smtClean="0"/>
              <a:t>, </a:t>
            </a:r>
            <a:r>
              <a:rPr lang="tr-TR" dirty="0" err="1" smtClean="0"/>
              <a:t>salca,limon</a:t>
            </a:r>
            <a:r>
              <a:rPr lang="tr-TR" dirty="0" smtClean="0"/>
              <a:t> </a:t>
            </a:r>
            <a:r>
              <a:rPr lang="tr-TR" dirty="0" smtClean="0"/>
              <a:t>suyu ve </a:t>
            </a:r>
            <a:r>
              <a:rPr lang="tr-TR" dirty="0" err="1" smtClean="0"/>
              <a:t>istediginiz</a:t>
            </a:r>
            <a:r>
              <a:rPr lang="tr-TR" dirty="0" smtClean="0"/>
              <a:t> baharat eklenir, </a:t>
            </a:r>
            <a:r>
              <a:rPr lang="tr-TR" dirty="0" err="1" smtClean="0"/>
              <a:t>yogrulur</a:t>
            </a:r>
            <a:r>
              <a:rPr lang="tr-TR" dirty="0" smtClean="0"/>
              <a:t>.</a:t>
            </a:r>
            <a:endParaRPr lang="tr-TR" dirty="0"/>
          </a:p>
        </p:txBody>
      </p:sp>
      <p:pic>
        <p:nvPicPr>
          <p:cNvPr id="1026" name="Picture 2" descr="https://fbcdn-sphotos-h-a.akamaihd.net/hphotos-ak-xpa1/v/t34.0-12/11198922_10205541305705962_321999968_n.jpg?oh=bb886d8ad8c14ec2a7712f3e8855f944&amp;oe=5549B812&amp;__gda__=1430902723_268a7f2cdd469e5468adb71f5a45bc0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28801"/>
            <a:ext cx="3960440"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8560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Tatlı Kek</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85000" lnSpcReduction="20000"/>
          </a:bodyPr>
          <a:lstStyle/>
          <a:p>
            <a:pPr marL="0" indent="0">
              <a:buNone/>
            </a:pPr>
            <a:r>
              <a:rPr lang="tr-TR" dirty="0" smtClean="0"/>
              <a:t>Malzemeler:</a:t>
            </a:r>
          </a:p>
          <a:p>
            <a:pPr marL="0" indent="0">
              <a:buNone/>
            </a:pPr>
            <a:r>
              <a:rPr lang="tr-TR" dirty="0" smtClean="0"/>
              <a:t>4 </a:t>
            </a:r>
            <a:r>
              <a:rPr lang="tr-TR" dirty="0" smtClean="0"/>
              <a:t>yumurta akı</a:t>
            </a:r>
            <a:br>
              <a:rPr lang="tr-TR" dirty="0" smtClean="0"/>
            </a:br>
            <a:r>
              <a:rPr lang="tr-TR" dirty="0" smtClean="0"/>
              <a:t>1 şişe soda</a:t>
            </a:r>
            <a:br>
              <a:rPr lang="tr-TR" dirty="0" smtClean="0"/>
            </a:br>
            <a:r>
              <a:rPr lang="tr-TR" dirty="0" smtClean="0"/>
              <a:t>1 portakal kabuğu rendesi</a:t>
            </a:r>
            <a:br>
              <a:rPr lang="tr-TR" dirty="0" smtClean="0"/>
            </a:br>
            <a:r>
              <a:rPr lang="tr-TR" dirty="0" smtClean="0"/>
              <a:t>1 çay kaşığı tarçın</a:t>
            </a:r>
            <a:br>
              <a:rPr lang="tr-TR" dirty="0" smtClean="0"/>
            </a:br>
            <a:r>
              <a:rPr lang="tr-TR" dirty="0" smtClean="0"/>
              <a:t>6 adet tatlandırıcı</a:t>
            </a:r>
            <a:br>
              <a:rPr lang="tr-TR" dirty="0" smtClean="0"/>
            </a:br>
            <a:r>
              <a:rPr lang="tr-TR" dirty="0" smtClean="0"/>
              <a:t>1 limon kabuğu rendesi</a:t>
            </a:r>
            <a:br>
              <a:rPr lang="tr-TR" dirty="0" smtClean="0"/>
            </a:br>
            <a:r>
              <a:rPr lang="tr-TR" dirty="0" smtClean="0"/>
              <a:t>Buğday ve yulaf kepeği (ince)</a:t>
            </a:r>
            <a:br>
              <a:rPr lang="tr-TR" dirty="0" smtClean="0"/>
            </a:br>
            <a:r>
              <a:rPr lang="tr-TR" dirty="0" smtClean="0"/>
              <a:t>Kuru kayısı ve erik parçaları </a:t>
            </a:r>
            <a:r>
              <a:rPr lang="tr-TR" dirty="0" smtClean="0"/>
              <a:t>(isteğe bağlı)</a:t>
            </a:r>
          </a:p>
          <a:p>
            <a:pPr marL="0" indent="0">
              <a:buNone/>
            </a:pPr>
            <a:endParaRPr lang="tr-TR" dirty="0" smtClean="0"/>
          </a:p>
          <a:p>
            <a:pPr marL="0" indent="0">
              <a:buNone/>
            </a:pPr>
            <a:r>
              <a:rPr lang="tr-TR" dirty="0" smtClean="0"/>
              <a:t>Yapılışı:</a:t>
            </a:r>
            <a:r>
              <a:rPr lang="tr-TR" dirty="0" smtClean="0"/>
              <a:t/>
            </a:r>
            <a:br>
              <a:rPr lang="tr-TR" dirty="0" smtClean="0"/>
            </a:br>
            <a:r>
              <a:rPr lang="tr-TR" dirty="0" smtClean="0"/>
              <a:t>Hamur çok katı olmayacak, yağlı kağıt üzerinde 180 derecede pişir.</a:t>
            </a:r>
            <a:endParaRPr lang="tr-TR" dirty="0"/>
          </a:p>
        </p:txBody>
      </p:sp>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a:t>C</a:t>
            </a:r>
            <a:r>
              <a:rPr lang="tr-TR" dirty="0" err="1" smtClean="0"/>
              <a:t>heese</a:t>
            </a:r>
            <a:r>
              <a:rPr lang="tr-TR" dirty="0" smtClean="0"/>
              <a:t> </a:t>
            </a:r>
            <a:r>
              <a:rPr lang="tr-TR" dirty="0" err="1" smtClean="0"/>
              <a:t>Cake</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40000" lnSpcReduction="20000"/>
          </a:bodyPr>
          <a:lstStyle/>
          <a:p>
            <a:pPr marL="0" indent="0">
              <a:lnSpc>
                <a:spcPct val="120000"/>
              </a:lnSpc>
              <a:spcBef>
                <a:spcPts val="0"/>
              </a:spcBef>
              <a:buNone/>
            </a:pPr>
            <a:r>
              <a:rPr lang="tr-TR" dirty="0"/>
              <a:t>Malzemeler:</a:t>
            </a:r>
          </a:p>
          <a:p>
            <a:pPr marL="0" indent="0">
              <a:lnSpc>
                <a:spcPct val="120000"/>
              </a:lnSpc>
              <a:spcBef>
                <a:spcPts val="0"/>
              </a:spcBef>
              <a:buNone/>
            </a:pPr>
            <a:r>
              <a:rPr lang="tr-TR" dirty="0"/>
              <a:t>3 yumurta akı</a:t>
            </a:r>
            <a:br>
              <a:rPr lang="tr-TR" dirty="0"/>
            </a:br>
            <a:r>
              <a:rPr lang="tr-TR" dirty="0"/>
              <a:t>1,5 tatlı kaşığı </a:t>
            </a:r>
            <a:r>
              <a:rPr lang="tr-TR" dirty="0" err="1"/>
              <a:t>stevia</a:t>
            </a:r>
            <a:r>
              <a:rPr lang="tr-TR" dirty="0"/>
              <a:t> toz veya 6 adet </a:t>
            </a:r>
            <a:r>
              <a:rPr lang="tr-TR" dirty="0" err="1"/>
              <a:t>tadlandırıcı</a:t>
            </a:r>
            <a:r>
              <a:rPr lang="tr-TR" dirty="0"/>
              <a:t/>
            </a:r>
            <a:br>
              <a:rPr lang="tr-TR" dirty="0"/>
            </a:br>
            <a:r>
              <a:rPr lang="tr-TR" dirty="0"/>
              <a:t>2/3 şişe maden suyu</a:t>
            </a:r>
            <a:br>
              <a:rPr lang="tr-TR" dirty="0"/>
            </a:br>
            <a:r>
              <a:rPr lang="tr-TR" dirty="0"/>
              <a:t>1 çay kaşığı tarçın</a:t>
            </a:r>
            <a:br>
              <a:rPr lang="tr-TR" dirty="0"/>
            </a:br>
            <a:r>
              <a:rPr lang="tr-TR" dirty="0"/>
              <a:t>1,5 bardak kavrulmuş </a:t>
            </a:r>
            <a:r>
              <a:rPr lang="tr-TR" dirty="0" smtClean="0"/>
              <a:t>kepek</a:t>
            </a:r>
          </a:p>
          <a:p>
            <a:pPr marL="0" indent="0">
              <a:lnSpc>
                <a:spcPct val="120000"/>
              </a:lnSpc>
              <a:spcBef>
                <a:spcPts val="0"/>
              </a:spcBef>
              <a:buNone/>
            </a:pPr>
            <a:endParaRPr lang="tr-TR" dirty="0"/>
          </a:p>
          <a:p>
            <a:pPr marL="0" indent="0">
              <a:lnSpc>
                <a:spcPct val="120000"/>
              </a:lnSpc>
              <a:spcBef>
                <a:spcPts val="0"/>
              </a:spcBef>
              <a:buNone/>
            </a:pPr>
            <a:r>
              <a:rPr lang="tr-TR" dirty="0"/>
              <a:t>Üst </a:t>
            </a:r>
            <a:r>
              <a:rPr lang="tr-TR" dirty="0" smtClean="0"/>
              <a:t>malzeme:</a:t>
            </a:r>
            <a:r>
              <a:rPr lang="tr-TR" dirty="0"/>
              <a:t/>
            </a:r>
            <a:br>
              <a:rPr lang="tr-TR" dirty="0"/>
            </a:br>
            <a:r>
              <a:rPr lang="tr-TR" dirty="0"/>
              <a:t>1 kutu </a:t>
            </a:r>
            <a:r>
              <a:rPr lang="tr-TR" dirty="0" err="1"/>
              <a:t>sütaş</a:t>
            </a:r>
            <a:r>
              <a:rPr lang="tr-TR" dirty="0"/>
              <a:t> süzme yoğurt</a:t>
            </a:r>
            <a:br>
              <a:rPr lang="tr-TR" dirty="0"/>
            </a:br>
            <a:r>
              <a:rPr lang="tr-TR" dirty="0"/>
              <a:t>1 paket 400 gr. Lor peyniri</a:t>
            </a:r>
            <a:br>
              <a:rPr lang="tr-TR" dirty="0"/>
            </a:br>
            <a:r>
              <a:rPr lang="tr-TR" dirty="0"/>
              <a:t>3 yumurta</a:t>
            </a:r>
            <a:br>
              <a:rPr lang="tr-TR" dirty="0"/>
            </a:br>
            <a:r>
              <a:rPr lang="tr-TR" dirty="0"/>
              <a:t>1 kabartma tozu</a:t>
            </a:r>
            <a:br>
              <a:rPr lang="tr-TR" dirty="0"/>
            </a:br>
            <a:r>
              <a:rPr lang="tr-TR" dirty="0"/>
              <a:t>1 </a:t>
            </a:r>
            <a:r>
              <a:rPr lang="tr-TR" dirty="0" smtClean="0"/>
              <a:t>vanilya</a:t>
            </a:r>
          </a:p>
          <a:p>
            <a:pPr marL="0" indent="0">
              <a:lnSpc>
                <a:spcPct val="120000"/>
              </a:lnSpc>
              <a:spcBef>
                <a:spcPts val="0"/>
              </a:spcBef>
              <a:buNone/>
            </a:pPr>
            <a:r>
              <a:rPr lang="tr-TR" dirty="0"/>
              <a:t>3 kahve kaşığı </a:t>
            </a:r>
            <a:r>
              <a:rPr lang="tr-TR" dirty="0" err="1" smtClean="0"/>
              <a:t>stevia</a:t>
            </a:r>
            <a:endParaRPr lang="tr-TR" dirty="0" smtClean="0"/>
          </a:p>
          <a:p>
            <a:pPr marL="0" indent="0">
              <a:lnSpc>
                <a:spcPct val="120000"/>
              </a:lnSpc>
              <a:spcBef>
                <a:spcPts val="0"/>
              </a:spcBef>
              <a:buNone/>
            </a:pPr>
            <a:r>
              <a:rPr lang="tr-TR" dirty="0" smtClean="0"/>
              <a:t>Çilek</a:t>
            </a:r>
          </a:p>
          <a:p>
            <a:pPr marL="0" indent="0">
              <a:lnSpc>
                <a:spcPct val="120000"/>
              </a:lnSpc>
              <a:spcBef>
                <a:spcPts val="0"/>
              </a:spcBef>
              <a:buNone/>
            </a:pPr>
            <a:endParaRPr lang="tr-TR" dirty="0" smtClean="0"/>
          </a:p>
          <a:p>
            <a:pPr marL="0" indent="0">
              <a:lnSpc>
                <a:spcPct val="120000"/>
              </a:lnSpc>
              <a:spcBef>
                <a:spcPts val="0"/>
              </a:spcBef>
              <a:buNone/>
            </a:pPr>
            <a:r>
              <a:rPr lang="tr-TR" dirty="0" smtClean="0"/>
              <a:t>Yapılışı:</a:t>
            </a:r>
            <a:r>
              <a:rPr lang="tr-TR" dirty="0" smtClean="0"/>
              <a:t/>
            </a:r>
            <a:br>
              <a:rPr lang="tr-TR" dirty="0" smtClean="0"/>
            </a:br>
            <a:r>
              <a:rPr lang="tr-TR" dirty="0" smtClean="0"/>
              <a:t>Yumurta aklarını </a:t>
            </a:r>
            <a:r>
              <a:rPr lang="tr-TR" dirty="0" smtClean="0"/>
              <a:t>çırpıp üzerine </a:t>
            </a:r>
            <a:r>
              <a:rPr lang="tr-TR" dirty="0" smtClean="0"/>
              <a:t>diğer </a:t>
            </a:r>
            <a:r>
              <a:rPr lang="tr-TR" dirty="0" smtClean="0"/>
              <a:t>malzemeleri koyup karıştırın, </a:t>
            </a:r>
            <a:r>
              <a:rPr lang="tr-TR" dirty="0" smtClean="0"/>
              <a:t>kilitli kalıba pişirme kağıdı </a:t>
            </a:r>
            <a:r>
              <a:rPr lang="tr-TR" dirty="0" smtClean="0"/>
              <a:t>koyun ve fazla </a:t>
            </a:r>
            <a:r>
              <a:rPr lang="tr-TR" dirty="0" smtClean="0"/>
              <a:t>ezmeden </a:t>
            </a:r>
            <a:r>
              <a:rPr lang="tr-TR" dirty="0" smtClean="0"/>
              <a:t>yayın. 180 </a:t>
            </a:r>
            <a:r>
              <a:rPr lang="tr-TR" dirty="0" smtClean="0"/>
              <a:t>derece önceden ısınmış fırında </a:t>
            </a:r>
            <a:r>
              <a:rPr lang="tr-TR" dirty="0" smtClean="0"/>
              <a:t>pişirin. </a:t>
            </a:r>
          </a:p>
          <a:p>
            <a:pPr marL="0" indent="0">
              <a:lnSpc>
                <a:spcPct val="120000"/>
              </a:lnSpc>
              <a:spcBef>
                <a:spcPts val="0"/>
              </a:spcBef>
              <a:buNone/>
            </a:pPr>
            <a:r>
              <a:rPr lang="tr-TR" dirty="0" smtClean="0"/>
              <a:t/>
            </a:r>
            <a:br>
              <a:rPr lang="tr-TR" dirty="0" smtClean="0"/>
            </a:br>
            <a:r>
              <a:rPr lang="tr-TR" dirty="0" smtClean="0"/>
              <a:t>Üst malzemelerin hepsini karıştırın, </a:t>
            </a:r>
            <a:r>
              <a:rPr lang="tr-TR" dirty="0" smtClean="0"/>
              <a:t>pişen kekin üzerine </a:t>
            </a:r>
            <a:r>
              <a:rPr lang="tr-TR" dirty="0" smtClean="0"/>
              <a:t>dökün, </a:t>
            </a:r>
            <a:r>
              <a:rPr lang="tr-TR" dirty="0" smtClean="0"/>
              <a:t>üzeri kızarana kadar </a:t>
            </a:r>
            <a:r>
              <a:rPr lang="tr-TR" dirty="0" smtClean="0"/>
              <a:t>pişirin </a:t>
            </a:r>
            <a:r>
              <a:rPr lang="tr-TR" dirty="0" smtClean="0"/>
              <a:t>soğuyunca üzerine küçük kesilmiş </a:t>
            </a:r>
            <a:r>
              <a:rPr lang="tr-TR" dirty="0" smtClean="0"/>
              <a:t>çilekler vanilyayı </a:t>
            </a:r>
            <a:r>
              <a:rPr lang="tr-TR" dirty="0" smtClean="0"/>
              <a:t>karıştırarak </a:t>
            </a:r>
            <a:r>
              <a:rPr lang="tr-TR" dirty="0" smtClean="0"/>
              <a:t>süsleyin.</a:t>
            </a:r>
            <a:endParaRPr lang="tr-TR" dirty="0"/>
          </a:p>
        </p:txBody>
      </p:sp>
    </p:spTree>
    <p:extLst>
      <p:ext uri="{BB962C8B-B14F-4D97-AF65-F5344CB8AC3E}">
        <p14:creationId xmlns:p14="http://schemas.microsoft.com/office/powerpoint/2010/main" val="24558743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Kabak Yemeği</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55000" lnSpcReduction="20000"/>
          </a:bodyPr>
          <a:lstStyle/>
          <a:p>
            <a:pPr marL="0" indent="0">
              <a:buNone/>
            </a:pPr>
            <a:r>
              <a:rPr lang="tr-TR" dirty="0" smtClean="0"/>
              <a:t>Malzemeler:</a:t>
            </a:r>
          </a:p>
          <a:p>
            <a:pPr marL="0" indent="0">
              <a:buNone/>
            </a:pPr>
            <a:r>
              <a:rPr lang="tr-TR" dirty="0" smtClean="0"/>
              <a:t>1 </a:t>
            </a:r>
            <a:r>
              <a:rPr lang="tr-TR" dirty="0" smtClean="0"/>
              <a:t>kg </a:t>
            </a:r>
            <a:r>
              <a:rPr lang="tr-TR" dirty="0" smtClean="0"/>
              <a:t>kabak</a:t>
            </a:r>
          </a:p>
          <a:p>
            <a:pPr marL="0" indent="0">
              <a:buNone/>
            </a:pPr>
            <a:r>
              <a:rPr lang="tr-TR" dirty="0" smtClean="0"/>
              <a:t>1 </a:t>
            </a:r>
            <a:r>
              <a:rPr lang="tr-TR" dirty="0"/>
              <a:t>S</a:t>
            </a:r>
            <a:r>
              <a:rPr lang="tr-TR" dirty="0" smtClean="0"/>
              <a:t>u </a:t>
            </a:r>
            <a:r>
              <a:rPr lang="tr-TR" dirty="0" smtClean="0"/>
              <a:t>bardağı haşlanmış yeşil </a:t>
            </a:r>
            <a:r>
              <a:rPr lang="tr-TR" dirty="0" smtClean="0"/>
              <a:t>mercimek</a:t>
            </a:r>
          </a:p>
          <a:p>
            <a:pPr marL="0" indent="0">
              <a:buNone/>
            </a:pPr>
            <a:r>
              <a:rPr lang="tr-TR" dirty="0" smtClean="0"/>
              <a:t>1 </a:t>
            </a:r>
            <a:r>
              <a:rPr lang="tr-TR" dirty="0"/>
              <a:t>K</a:t>
            </a:r>
            <a:r>
              <a:rPr lang="tr-TR" dirty="0" smtClean="0"/>
              <a:t>uru soğan</a:t>
            </a:r>
          </a:p>
          <a:p>
            <a:pPr marL="0" indent="0">
              <a:buNone/>
            </a:pPr>
            <a:r>
              <a:rPr lang="tr-TR" dirty="0" smtClean="0"/>
              <a:t>1 Limon</a:t>
            </a:r>
          </a:p>
          <a:p>
            <a:pPr marL="0" indent="0">
              <a:buNone/>
            </a:pPr>
            <a:r>
              <a:rPr lang="tr-TR" dirty="0" smtClean="0"/>
              <a:t>1 Domates</a:t>
            </a:r>
          </a:p>
          <a:p>
            <a:pPr marL="0" indent="0">
              <a:buNone/>
            </a:pPr>
            <a:r>
              <a:rPr lang="tr-TR" dirty="0" smtClean="0"/>
              <a:t>3 </a:t>
            </a:r>
            <a:r>
              <a:rPr lang="tr-TR" dirty="0"/>
              <a:t>Y</a:t>
            </a:r>
            <a:r>
              <a:rPr lang="tr-TR" dirty="0" smtClean="0"/>
              <a:t>eşil biber</a:t>
            </a:r>
          </a:p>
          <a:p>
            <a:pPr marL="0" indent="0">
              <a:buNone/>
            </a:pPr>
            <a:r>
              <a:rPr lang="tr-TR" dirty="0" smtClean="0"/>
              <a:t>1 </a:t>
            </a:r>
            <a:r>
              <a:rPr lang="tr-TR" dirty="0"/>
              <a:t>T</a:t>
            </a:r>
            <a:r>
              <a:rPr lang="tr-TR" dirty="0" smtClean="0"/>
              <a:t>atlı </a:t>
            </a:r>
            <a:r>
              <a:rPr lang="tr-TR" dirty="0" smtClean="0"/>
              <a:t>kaşığı zeytin </a:t>
            </a:r>
            <a:r>
              <a:rPr lang="tr-TR" dirty="0" smtClean="0"/>
              <a:t>yağ</a:t>
            </a:r>
          </a:p>
          <a:p>
            <a:pPr marL="0" indent="0">
              <a:buNone/>
            </a:pPr>
            <a:r>
              <a:rPr lang="tr-TR" dirty="0"/>
              <a:t>K</a:t>
            </a:r>
            <a:r>
              <a:rPr lang="tr-TR" dirty="0" smtClean="0"/>
              <a:t>ırmızı </a:t>
            </a:r>
            <a:r>
              <a:rPr lang="tr-TR" dirty="0" smtClean="0"/>
              <a:t>pul </a:t>
            </a:r>
            <a:r>
              <a:rPr lang="tr-TR" dirty="0" smtClean="0"/>
              <a:t>biber</a:t>
            </a:r>
          </a:p>
          <a:p>
            <a:pPr marL="0" indent="0">
              <a:buNone/>
            </a:pPr>
            <a:r>
              <a:rPr lang="tr-TR" dirty="0"/>
              <a:t>Tuz</a:t>
            </a:r>
          </a:p>
          <a:p>
            <a:pPr marL="0" indent="0">
              <a:buNone/>
            </a:pPr>
            <a:r>
              <a:rPr lang="tr-TR" dirty="0" smtClean="0"/>
              <a:t/>
            </a:r>
            <a:br>
              <a:rPr lang="tr-TR" dirty="0" smtClean="0"/>
            </a:br>
            <a:r>
              <a:rPr lang="tr-TR" dirty="0" smtClean="0"/>
              <a:t>Yapılışı:</a:t>
            </a:r>
          </a:p>
          <a:p>
            <a:pPr marL="0" indent="0">
              <a:buNone/>
            </a:pPr>
            <a:r>
              <a:rPr lang="tr-TR" dirty="0" smtClean="0"/>
              <a:t>Soğan </a:t>
            </a:r>
            <a:r>
              <a:rPr lang="tr-TR" dirty="0" smtClean="0"/>
              <a:t>,domates ,yeşil biber ,kabak doğranır tencerede biraz pişince haşlanmış yeşil mercimek ,tuz ve pul biber eklenir yeterli su konur .Kabaklar pişince indirmeden limon suyu eklenir. Sulu yemek olarak yenir AFİYET OLSUN.</a:t>
            </a:r>
            <a:endParaRPr lang="tr-TR" dirty="0"/>
          </a:p>
        </p:txBody>
      </p:sp>
    </p:spTree>
    <p:extLst>
      <p:ext uri="{BB962C8B-B14F-4D97-AF65-F5344CB8AC3E}">
        <p14:creationId xmlns:p14="http://schemas.microsoft.com/office/powerpoint/2010/main" val="29280623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332656"/>
            <a:ext cx="8153400" cy="990600"/>
          </a:xfrm>
        </p:spPr>
        <p:txBody>
          <a:bodyPr>
            <a:normAutofit/>
          </a:bodyPr>
          <a:lstStyle/>
          <a:p>
            <a:r>
              <a:rPr lang="tr-TR" dirty="0" smtClean="0"/>
              <a:t>Köfteli Kabak Gondol</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55000" lnSpcReduction="20000"/>
          </a:bodyPr>
          <a:lstStyle/>
          <a:p>
            <a:pPr marL="0" indent="0">
              <a:spcBef>
                <a:spcPts val="0"/>
              </a:spcBef>
              <a:buNone/>
            </a:pPr>
            <a:r>
              <a:rPr lang="tr-TR" dirty="0" smtClean="0"/>
              <a:t>Malzemeler:</a:t>
            </a:r>
            <a:br>
              <a:rPr lang="tr-TR" dirty="0" smtClean="0"/>
            </a:br>
            <a:r>
              <a:rPr lang="tr-TR" dirty="0" smtClean="0"/>
              <a:t>4 orta boy kabak </a:t>
            </a:r>
            <a:br>
              <a:rPr lang="tr-TR" dirty="0" smtClean="0"/>
            </a:br>
            <a:r>
              <a:rPr lang="tr-TR" dirty="0" smtClean="0"/>
              <a:t>200 gr. kıyma</a:t>
            </a:r>
            <a:br>
              <a:rPr lang="tr-TR" dirty="0" smtClean="0"/>
            </a:br>
            <a:r>
              <a:rPr lang="tr-TR" dirty="0" smtClean="0"/>
              <a:t>1 küçük soğan</a:t>
            </a:r>
            <a:br>
              <a:rPr lang="tr-TR" dirty="0" smtClean="0"/>
            </a:br>
            <a:r>
              <a:rPr lang="tr-TR" dirty="0" smtClean="0"/>
              <a:t>1 </a:t>
            </a:r>
            <a:r>
              <a:rPr lang="tr-TR" dirty="0" smtClean="0"/>
              <a:t>tatlı kaşığı salça</a:t>
            </a:r>
            <a:br>
              <a:rPr lang="tr-TR" dirty="0" smtClean="0"/>
            </a:br>
            <a:r>
              <a:rPr lang="tr-TR" dirty="0" smtClean="0"/>
              <a:t>2 diş </a:t>
            </a:r>
            <a:r>
              <a:rPr lang="tr-TR" dirty="0" smtClean="0"/>
              <a:t>sarımsak</a:t>
            </a:r>
          </a:p>
          <a:p>
            <a:pPr marL="0" indent="0">
              <a:spcBef>
                <a:spcPts val="0"/>
              </a:spcBef>
              <a:buNone/>
            </a:pPr>
            <a:r>
              <a:rPr lang="tr-TR" dirty="0"/>
              <a:t>2-3 kaşık </a:t>
            </a:r>
            <a:r>
              <a:rPr lang="tr-TR" dirty="0" err="1"/>
              <a:t>bugday</a:t>
            </a:r>
            <a:r>
              <a:rPr lang="tr-TR" dirty="0"/>
              <a:t> kepeği</a:t>
            </a:r>
          </a:p>
          <a:p>
            <a:pPr marL="0" indent="0">
              <a:spcBef>
                <a:spcPts val="0"/>
              </a:spcBef>
              <a:buNone/>
            </a:pPr>
            <a:r>
              <a:rPr lang="tr-TR" dirty="0" smtClean="0"/>
              <a:t>Çeşitli baharatlar</a:t>
            </a:r>
          </a:p>
          <a:p>
            <a:pPr marL="0" indent="0">
              <a:spcBef>
                <a:spcPts val="0"/>
              </a:spcBef>
              <a:buNone/>
            </a:pPr>
            <a:r>
              <a:rPr lang="tr-TR" dirty="0" smtClean="0"/>
              <a:t>Maydanoz</a:t>
            </a:r>
          </a:p>
          <a:p>
            <a:pPr marL="0" indent="0">
              <a:spcBef>
                <a:spcPts val="0"/>
              </a:spcBef>
              <a:buNone/>
            </a:pPr>
            <a:r>
              <a:rPr lang="tr-TR" dirty="0"/>
              <a:t>Yeşil biber </a:t>
            </a:r>
            <a:br>
              <a:rPr lang="tr-TR" dirty="0"/>
            </a:br>
            <a:r>
              <a:rPr lang="tr-TR" dirty="0"/>
              <a:t>Domates</a:t>
            </a:r>
            <a:r>
              <a:rPr lang="tr-TR" dirty="0" smtClean="0"/>
              <a:t/>
            </a:r>
            <a:br>
              <a:rPr lang="tr-TR" dirty="0" smtClean="0"/>
            </a:br>
            <a:endParaRPr lang="tr-TR" dirty="0" smtClean="0"/>
          </a:p>
          <a:p>
            <a:pPr marL="0" indent="0">
              <a:buNone/>
            </a:pPr>
            <a:r>
              <a:rPr lang="tr-TR" dirty="0" smtClean="0"/>
              <a:t>Yapılışı:</a:t>
            </a:r>
            <a:br>
              <a:rPr lang="tr-TR" dirty="0" smtClean="0"/>
            </a:br>
            <a:r>
              <a:rPr lang="tr-TR" dirty="0" smtClean="0"/>
              <a:t>Kabakların ortası enine </a:t>
            </a:r>
            <a:r>
              <a:rPr lang="tr-TR" dirty="0" smtClean="0"/>
              <a:t>gondol </a:t>
            </a:r>
            <a:r>
              <a:rPr lang="tr-TR" dirty="0" smtClean="0"/>
              <a:t>şeklinde oyularak fırına verilir. Arkası önü hafif şekilde pişirilir. Diğer malzemeler karıştırılarak köftesi yapılır. Gondolun içine sığacak biçimde uzun bir şekil verilir. Yağsız teflon tavada hafif pişirilir. Kabakların içine köfteler </a:t>
            </a:r>
            <a:r>
              <a:rPr lang="tr-TR" dirty="0" smtClean="0"/>
              <a:t>yerleştirilir </a:t>
            </a:r>
            <a:r>
              <a:rPr lang="tr-TR" dirty="0" smtClean="0"/>
              <a:t>ve </a:t>
            </a:r>
            <a:r>
              <a:rPr lang="tr-TR" dirty="0" err="1" smtClean="0"/>
              <a:t>borcama</a:t>
            </a:r>
            <a:r>
              <a:rPr lang="tr-TR" dirty="0" smtClean="0"/>
              <a:t> dizilir. Salçalı su 2 diş sarımsakla pişirilir ve kabakların üzerine dökülür. Yarım dilim domates ve </a:t>
            </a:r>
            <a:r>
              <a:rPr lang="tr-TR" dirty="0" err="1" smtClean="0"/>
              <a:t>yesil</a:t>
            </a:r>
            <a:r>
              <a:rPr lang="tr-TR" dirty="0" smtClean="0"/>
              <a:t> biberle köftelerin üzeri süslenir. Önceden ısıtılmış fırında 170 derecede 15 </a:t>
            </a:r>
            <a:r>
              <a:rPr lang="tr-TR" dirty="0" err="1" smtClean="0"/>
              <a:t>dk</a:t>
            </a:r>
            <a:r>
              <a:rPr lang="tr-TR" dirty="0" smtClean="0"/>
              <a:t> pişirilir.</a:t>
            </a:r>
          </a:p>
          <a:p>
            <a:pPr marL="0" indent="0">
              <a:buNone/>
            </a:pPr>
            <a:endParaRPr lang="tr-TR" dirty="0"/>
          </a:p>
        </p:txBody>
      </p:sp>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Fırında </a:t>
            </a:r>
            <a:r>
              <a:rPr lang="tr-TR" dirty="0" err="1" smtClean="0"/>
              <a:t>Karnıbahar</a:t>
            </a:r>
            <a:endParaRPr lang="tr-TR" dirty="0"/>
          </a:p>
        </p:txBody>
      </p:sp>
      <p:sp>
        <p:nvSpPr>
          <p:cNvPr id="3" name="İçerik Yer Tutucusu 2"/>
          <p:cNvSpPr>
            <a:spLocks noGrp="1"/>
          </p:cNvSpPr>
          <p:nvPr>
            <p:ph sz="quarter" idx="1"/>
          </p:nvPr>
        </p:nvSpPr>
        <p:spPr>
          <a:xfrm>
            <a:off x="611560" y="1556792"/>
            <a:ext cx="8147248" cy="4525963"/>
          </a:xfrm>
        </p:spPr>
        <p:txBody>
          <a:bodyPr>
            <a:normAutofit fontScale="55000" lnSpcReduction="20000"/>
          </a:bodyPr>
          <a:lstStyle/>
          <a:p>
            <a:pPr marL="0" indent="0">
              <a:spcBef>
                <a:spcPts val="0"/>
              </a:spcBef>
              <a:buNone/>
            </a:pPr>
            <a:r>
              <a:rPr lang="tr-TR" dirty="0" err="1" smtClean="0"/>
              <a:t>Malzeler</a:t>
            </a:r>
            <a:r>
              <a:rPr lang="tr-TR" dirty="0" smtClean="0"/>
              <a:t>:</a:t>
            </a:r>
            <a:br>
              <a:rPr lang="tr-TR" dirty="0" smtClean="0"/>
            </a:br>
            <a:r>
              <a:rPr lang="tr-TR" dirty="0" smtClean="0"/>
              <a:t>1 küçük </a:t>
            </a:r>
            <a:r>
              <a:rPr lang="tr-TR" dirty="0" err="1" smtClean="0"/>
              <a:t>karnibahar</a:t>
            </a:r>
            <a:r>
              <a:rPr lang="tr-TR" dirty="0" smtClean="0"/>
              <a:t> </a:t>
            </a:r>
            <a:br>
              <a:rPr lang="tr-TR" dirty="0" smtClean="0"/>
            </a:br>
            <a:r>
              <a:rPr lang="tr-TR" dirty="0" smtClean="0"/>
              <a:t>200 gr. yağsız kıyma ya da çekilmiş tavuk </a:t>
            </a:r>
            <a:r>
              <a:rPr lang="tr-TR" dirty="0" smtClean="0"/>
              <a:t>göğüs</a:t>
            </a:r>
          </a:p>
          <a:p>
            <a:pPr marL="0" indent="0">
              <a:spcBef>
                <a:spcPts val="0"/>
              </a:spcBef>
              <a:buNone/>
            </a:pPr>
            <a:r>
              <a:rPr lang="tr-TR" dirty="0"/>
              <a:t>1 çay bardağı domates suyu</a:t>
            </a:r>
            <a:r>
              <a:rPr lang="tr-TR" dirty="0" smtClean="0"/>
              <a:t/>
            </a:r>
            <a:br>
              <a:rPr lang="tr-TR" dirty="0" smtClean="0"/>
            </a:br>
            <a:r>
              <a:rPr lang="tr-TR" dirty="0" smtClean="0"/>
              <a:t>1 orta boy soğan</a:t>
            </a:r>
            <a:br>
              <a:rPr lang="tr-TR" dirty="0" smtClean="0"/>
            </a:br>
            <a:r>
              <a:rPr lang="tr-TR" dirty="0" smtClean="0"/>
              <a:t>2 domates</a:t>
            </a:r>
            <a:br>
              <a:rPr lang="tr-TR" dirty="0" smtClean="0"/>
            </a:br>
            <a:r>
              <a:rPr lang="tr-TR" dirty="0" smtClean="0"/>
              <a:t>2 </a:t>
            </a:r>
            <a:r>
              <a:rPr lang="tr-TR" dirty="0" smtClean="0"/>
              <a:t>diş </a:t>
            </a:r>
            <a:r>
              <a:rPr lang="tr-TR" dirty="0" err="1" smtClean="0"/>
              <a:t>sarmısak</a:t>
            </a:r>
            <a:r>
              <a:rPr lang="tr-TR" dirty="0" smtClean="0"/>
              <a:t/>
            </a:r>
            <a:br>
              <a:rPr lang="tr-TR" dirty="0" smtClean="0"/>
            </a:br>
            <a:r>
              <a:rPr lang="tr-TR" dirty="0" smtClean="0"/>
              <a:t>1 tatlı kaşığı salça</a:t>
            </a:r>
            <a:br>
              <a:rPr lang="tr-TR" dirty="0" smtClean="0"/>
            </a:br>
            <a:r>
              <a:rPr lang="tr-TR" dirty="0" smtClean="0"/>
              <a:t>Karabiber,</a:t>
            </a:r>
          </a:p>
          <a:p>
            <a:pPr marL="0" indent="0">
              <a:spcBef>
                <a:spcPts val="0"/>
              </a:spcBef>
              <a:buNone/>
            </a:pPr>
            <a:r>
              <a:rPr lang="tr-TR" dirty="0"/>
              <a:t>K</a:t>
            </a:r>
            <a:r>
              <a:rPr lang="tr-TR" dirty="0" smtClean="0"/>
              <a:t>imyon</a:t>
            </a:r>
          </a:p>
          <a:p>
            <a:pPr marL="0" indent="0">
              <a:spcBef>
                <a:spcPts val="0"/>
              </a:spcBef>
              <a:buNone/>
            </a:pPr>
            <a:r>
              <a:rPr lang="tr-TR" dirty="0"/>
              <a:t>T</a:t>
            </a:r>
            <a:r>
              <a:rPr lang="tr-TR" dirty="0" smtClean="0"/>
              <a:t>uz</a:t>
            </a:r>
            <a:r>
              <a:rPr lang="tr-TR" dirty="0" smtClean="0"/>
              <a:t/>
            </a:r>
            <a:br>
              <a:rPr lang="tr-TR" dirty="0" smtClean="0"/>
            </a:br>
            <a:r>
              <a:rPr lang="tr-TR" dirty="0" smtClean="0"/>
              <a:t>Maydanoz</a:t>
            </a:r>
          </a:p>
          <a:p>
            <a:pPr marL="0" indent="0">
              <a:buNone/>
            </a:pPr>
            <a:endParaRPr lang="tr-TR" dirty="0" smtClean="0"/>
          </a:p>
          <a:p>
            <a:pPr marL="0" indent="0">
              <a:buNone/>
            </a:pPr>
            <a:r>
              <a:rPr lang="tr-TR" dirty="0" smtClean="0"/>
              <a:t>Yapılışı:</a:t>
            </a:r>
            <a:br>
              <a:rPr lang="tr-TR" dirty="0" smtClean="0"/>
            </a:br>
            <a:r>
              <a:rPr lang="tr-TR" dirty="0" err="1" smtClean="0"/>
              <a:t>Karnibahar</a:t>
            </a:r>
            <a:r>
              <a:rPr lang="tr-TR" dirty="0" smtClean="0"/>
              <a:t> küçük çiçekler halinde ayırarak buharda haşlanır. Soğanlar küçük küçük doğranıp domates suyu ile birlikte biraz pişirilir. İçine sırasıyla eti, baharat,, </a:t>
            </a:r>
            <a:r>
              <a:rPr lang="tr-TR" dirty="0" err="1" smtClean="0"/>
              <a:t>sarımsak,maydanoz</a:t>
            </a:r>
            <a:r>
              <a:rPr lang="tr-TR" dirty="0" smtClean="0"/>
              <a:t>, doğranmış domatesler </a:t>
            </a:r>
            <a:r>
              <a:rPr lang="tr-TR" dirty="0" err="1" smtClean="0"/>
              <a:t>eklenir.Haşlanmış</a:t>
            </a:r>
            <a:r>
              <a:rPr lang="tr-TR" dirty="0" smtClean="0"/>
              <a:t> </a:t>
            </a:r>
            <a:r>
              <a:rPr lang="tr-TR" dirty="0" err="1" smtClean="0"/>
              <a:t>karnıbaharlar</a:t>
            </a:r>
            <a:r>
              <a:rPr lang="tr-TR" dirty="0" smtClean="0"/>
              <a:t> </a:t>
            </a:r>
            <a:r>
              <a:rPr lang="tr-TR" dirty="0" err="1" smtClean="0"/>
              <a:t>borcama</a:t>
            </a:r>
            <a:r>
              <a:rPr lang="tr-TR" dirty="0" smtClean="0"/>
              <a:t> yayılır. Üzerine etli karışım eklenir. Salça suyla karıştırılıp üzerine dökülür. Arzuya göre lor peyniri de eklenebilir. Fırında 170 derecede 10 dakika kadar pişirilir.</a:t>
            </a:r>
          </a:p>
          <a:p>
            <a:pPr marL="0" indent="0">
              <a:buNone/>
            </a:pPr>
            <a:endParaRPr lang="tr-TR" dirty="0"/>
          </a:p>
        </p:txBody>
      </p:sp>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Fırında Kepekli Kabak Mücveri </a:t>
            </a:r>
            <a:endParaRPr lang="tr-TR" dirty="0"/>
          </a:p>
        </p:txBody>
      </p:sp>
      <p:sp>
        <p:nvSpPr>
          <p:cNvPr id="3" name="İçerik Yer Tutucusu 2"/>
          <p:cNvSpPr>
            <a:spLocks noGrp="1"/>
          </p:cNvSpPr>
          <p:nvPr>
            <p:ph sz="quarter" idx="1"/>
          </p:nvPr>
        </p:nvSpPr>
        <p:spPr>
          <a:xfrm>
            <a:off x="611560" y="1556792"/>
            <a:ext cx="8147248" cy="4525963"/>
          </a:xfrm>
        </p:spPr>
        <p:txBody>
          <a:bodyPr>
            <a:normAutofit lnSpcReduction="10000"/>
          </a:bodyPr>
          <a:lstStyle/>
          <a:p>
            <a:pPr marL="0" indent="0">
              <a:buNone/>
            </a:pPr>
            <a:r>
              <a:rPr lang="tr-TR" sz="2100" dirty="0"/>
              <a:t>Malzemeler:</a:t>
            </a:r>
            <a:br>
              <a:rPr lang="tr-TR" sz="2100" dirty="0"/>
            </a:br>
            <a:r>
              <a:rPr lang="tr-TR" sz="2100" dirty="0"/>
              <a:t>2 yumurta</a:t>
            </a:r>
            <a:br>
              <a:rPr lang="tr-TR" sz="2100" dirty="0"/>
            </a:br>
            <a:r>
              <a:rPr lang="tr-TR" sz="2100" dirty="0"/>
              <a:t>3-4 yeşil soğan</a:t>
            </a:r>
            <a:br>
              <a:rPr lang="tr-TR" sz="2100" dirty="0"/>
            </a:br>
            <a:r>
              <a:rPr lang="tr-TR" sz="2100" dirty="0"/>
              <a:t>Yarım demet dereotu</a:t>
            </a:r>
            <a:br>
              <a:rPr lang="tr-TR" sz="2100" dirty="0"/>
            </a:br>
            <a:r>
              <a:rPr lang="tr-TR" sz="2100" dirty="0"/>
              <a:t>3 orta boy kabak</a:t>
            </a:r>
            <a:br>
              <a:rPr lang="tr-TR" sz="2100" dirty="0"/>
            </a:br>
            <a:r>
              <a:rPr lang="tr-TR" sz="2100" dirty="0"/>
              <a:t>100 gr. lor </a:t>
            </a:r>
            <a:r>
              <a:rPr lang="tr-TR" sz="2100" dirty="0" err="1"/>
              <a:t>peryniri</a:t>
            </a:r>
            <a:r>
              <a:rPr lang="tr-TR" sz="2100" dirty="0"/>
              <a:t/>
            </a:r>
            <a:br>
              <a:rPr lang="tr-TR" sz="2100" dirty="0"/>
            </a:br>
            <a:r>
              <a:rPr lang="tr-TR" sz="2100" dirty="0"/>
              <a:t>Yarım paket kabartma tozu</a:t>
            </a:r>
            <a:br>
              <a:rPr lang="tr-TR" sz="2100" dirty="0"/>
            </a:br>
            <a:r>
              <a:rPr lang="tr-TR" sz="2100" dirty="0"/>
              <a:t>Yeterince buğday kepeği</a:t>
            </a:r>
            <a:br>
              <a:rPr lang="tr-TR" sz="2100" dirty="0"/>
            </a:br>
            <a:r>
              <a:rPr lang="tr-TR" sz="2100" dirty="0"/>
              <a:t>Çeşitli baharatlar (</a:t>
            </a:r>
            <a:r>
              <a:rPr lang="tr-TR" sz="2100" dirty="0" err="1"/>
              <a:t>karabiber,kırmızı</a:t>
            </a:r>
            <a:r>
              <a:rPr lang="tr-TR" sz="2100" dirty="0"/>
              <a:t> biber, </a:t>
            </a:r>
            <a:r>
              <a:rPr lang="tr-TR" sz="2100" dirty="0" err="1"/>
              <a:t>kimyon,az</a:t>
            </a:r>
            <a:r>
              <a:rPr lang="tr-TR" sz="2100" dirty="0"/>
              <a:t> miktarda tuz)</a:t>
            </a:r>
          </a:p>
          <a:p>
            <a:pPr marL="0" indent="0">
              <a:buNone/>
            </a:pPr>
            <a:endParaRPr lang="tr-TR" sz="2100" dirty="0"/>
          </a:p>
          <a:p>
            <a:pPr marL="0" indent="0">
              <a:buNone/>
            </a:pPr>
            <a:r>
              <a:rPr lang="tr-TR" sz="2100" dirty="0"/>
              <a:t>Yapılışı: </a:t>
            </a:r>
          </a:p>
          <a:p>
            <a:pPr marL="0" indent="0">
              <a:buNone/>
            </a:pPr>
            <a:r>
              <a:rPr lang="tr-TR" sz="2100" dirty="0"/>
              <a:t>Bütün malzemeler karıştırılır en son kabak rendelenir (su salmaması için). Yağlı kağıt serilmiş </a:t>
            </a:r>
            <a:r>
              <a:rPr lang="tr-TR" sz="2100" dirty="0" err="1"/>
              <a:t>borcama</a:t>
            </a:r>
            <a:r>
              <a:rPr lang="tr-TR" sz="2100" dirty="0"/>
              <a:t> dökülür. Önceden ısıtılmış fırında 150 derecede yavaş yavaş pişirilir.</a:t>
            </a:r>
          </a:p>
          <a:p>
            <a:pPr marL="0" indent="0">
              <a:buNone/>
            </a:pPr>
            <a:endParaRPr lang="tr-TR" dirty="0"/>
          </a:p>
        </p:txBody>
      </p:sp>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Zeytinyağlı Enginar</a:t>
            </a:r>
          </a:p>
        </p:txBody>
      </p:sp>
      <p:sp>
        <p:nvSpPr>
          <p:cNvPr id="3" name="İçerik Yer Tutucusu 2"/>
          <p:cNvSpPr>
            <a:spLocks noGrp="1"/>
          </p:cNvSpPr>
          <p:nvPr>
            <p:ph sz="quarter" idx="1"/>
          </p:nvPr>
        </p:nvSpPr>
        <p:spPr>
          <a:xfrm>
            <a:off x="4596003" y="1628800"/>
            <a:ext cx="4114800" cy="4525963"/>
          </a:xfrm>
        </p:spPr>
        <p:txBody>
          <a:bodyPr>
            <a:normAutofit fontScale="55000" lnSpcReduction="20000"/>
          </a:bodyPr>
          <a:lstStyle/>
          <a:p>
            <a:pPr marL="0" indent="0">
              <a:buNone/>
            </a:pPr>
            <a:r>
              <a:rPr lang="tr-TR" dirty="0" smtClean="0"/>
              <a:t>Malzemeler:</a:t>
            </a:r>
            <a:br>
              <a:rPr lang="tr-TR" dirty="0" smtClean="0"/>
            </a:br>
            <a:r>
              <a:rPr lang="tr-TR" dirty="0" smtClean="0"/>
              <a:t>5 enginar</a:t>
            </a:r>
            <a:br>
              <a:rPr lang="tr-TR" dirty="0" smtClean="0"/>
            </a:br>
            <a:r>
              <a:rPr lang="tr-TR" dirty="0" smtClean="0"/>
              <a:t>2 orta boy soğan </a:t>
            </a:r>
            <a:br>
              <a:rPr lang="tr-TR" dirty="0" smtClean="0"/>
            </a:br>
            <a:r>
              <a:rPr lang="tr-TR" dirty="0" smtClean="0"/>
              <a:t>Dereotu</a:t>
            </a:r>
            <a:br>
              <a:rPr lang="tr-TR" dirty="0" smtClean="0"/>
            </a:br>
            <a:r>
              <a:rPr lang="tr-TR" dirty="0" smtClean="0"/>
              <a:t>1/4 Limon</a:t>
            </a:r>
            <a:br>
              <a:rPr lang="tr-TR" dirty="0" smtClean="0"/>
            </a:br>
            <a:r>
              <a:rPr lang="tr-TR" dirty="0" smtClean="0"/>
              <a:t>2 damla sıvı tatlandırıcı </a:t>
            </a:r>
            <a:br>
              <a:rPr lang="tr-TR" dirty="0" smtClean="0"/>
            </a:br>
            <a:r>
              <a:rPr lang="tr-TR" dirty="0" smtClean="0"/>
              <a:t>Zeytin yağ</a:t>
            </a:r>
          </a:p>
          <a:p>
            <a:pPr marL="0" indent="0">
              <a:buNone/>
            </a:pPr>
            <a:r>
              <a:rPr lang="tr-TR" dirty="0" smtClean="0"/>
              <a:t/>
            </a:r>
            <a:br>
              <a:rPr lang="tr-TR" dirty="0" smtClean="0"/>
            </a:br>
            <a:r>
              <a:rPr lang="tr-TR" dirty="0" smtClean="0"/>
              <a:t>Yapılışı :</a:t>
            </a:r>
            <a:br>
              <a:rPr lang="tr-TR" dirty="0" smtClean="0"/>
            </a:br>
            <a:r>
              <a:rPr lang="tr-TR" dirty="0" smtClean="0"/>
              <a:t>Soğanlar küçük küçük doğranır. 1 çay bardağı su, limonun suyu ve tatlandırıcı ile beraber orta ateşte 5 dakika pişirilir. Üzerine enginarlar konur ve suyla birlikte harmanlanır. Kısık ateşte pişirilir. Enginarlar pişince soğumaya bırakılır. Servis tabağına alınan enginarların üstüne tencerede kalan malzeme konur. Her enginar üzerine 1 çay kaşığı zeytinyağı eklenir. Dereotu ile süslenir</a:t>
            </a:r>
            <a:endParaRPr lang="tr-TR" dirty="0"/>
          </a:p>
        </p:txBody>
      </p:sp>
      <p:pic>
        <p:nvPicPr>
          <p:cNvPr id="2050" name="Picture 2" descr="https://scontent-fra.xx.fbcdn.net/hphotos-xap1/v/t1.0-9/11082580_10153243169362720_175425582385891834_n.jpg?oh=9985cf79375546d26893d3d7aedf683f&amp;oe=55C819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28800"/>
            <a:ext cx="3984443"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0830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Bitter </a:t>
            </a:r>
            <a:r>
              <a:rPr lang="tr-TR" dirty="0" smtClean="0"/>
              <a:t>Çikolata</a:t>
            </a:r>
            <a:endParaRPr lang="tr-TR" dirty="0"/>
          </a:p>
        </p:txBody>
      </p:sp>
      <p:sp>
        <p:nvSpPr>
          <p:cNvPr id="3" name="İçerik Yer Tutucusu 2"/>
          <p:cNvSpPr>
            <a:spLocks noGrp="1"/>
          </p:cNvSpPr>
          <p:nvPr>
            <p:ph sz="quarter" idx="1"/>
          </p:nvPr>
        </p:nvSpPr>
        <p:spPr>
          <a:xfrm>
            <a:off x="4644008" y="1620403"/>
            <a:ext cx="4114800" cy="4525963"/>
          </a:xfrm>
        </p:spPr>
        <p:txBody>
          <a:bodyPr>
            <a:normAutofit fontScale="70000" lnSpcReduction="20000"/>
          </a:bodyPr>
          <a:lstStyle/>
          <a:p>
            <a:pPr marL="0" indent="0">
              <a:buNone/>
            </a:pPr>
            <a:r>
              <a:rPr lang="tr-TR" dirty="0" smtClean="0"/>
              <a:t>Malzemeler:</a:t>
            </a:r>
          </a:p>
          <a:p>
            <a:pPr marL="0" indent="0">
              <a:buNone/>
            </a:pPr>
            <a:r>
              <a:rPr lang="tr-TR" dirty="0" smtClean="0"/>
              <a:t>2 yumurta akı </a:t>
            </a:r>
          </a:p>
          <a:p>
            <a:pPr marL="0" indent="0">
              <a:buNone/>
            </a:pPr>
            <a:r>
              <a:rPr lang="tr-TR" dirty="0" smtClean="0"/>
              <a:t>2 yemek kaşığı kakao </a:t>
            </a:r>
          </a:p>
          <a:p>
            <a:pPr marL="0" indent="0">
              <a:buNone/>
            </a:pPr>
            <a:r>
              <a:rPr lang="tr-TR" dirty="0" smtClean="0"/>
              <a:t>2 yemek kaşığı laktozsuz süt</a:t>
            </a:r>
          </a:p>
          <a:p>
            <a:pPr marL="0" indent="0">
              <a:buNone/>
            </a:pPr>
            <a:r>
              <a:rPr lang="tr-TR" dirty="0" smtClean="0"/>
              <a:t>2 yemek kaşığı keçiboynuzu tozu </a:t>
            </a:r>
          </a:p>
          <a:p>
            <a:pPr marL="0" indent="0">
              <a:buNone/>
            </a:pPr>
            <a:r>
              <a:rPr lang="tr-TR" dirty="0" smtClean="0"/>
              <a:t>5 fındık </a:t>
            </a:r>
          </a:p>
          <a:p>
            <a:pPr marL="0" indent="0">
              <a:buNone/>
            </a:pPr>
            <a:r>
              <a:rPr lang="tr-TR" dirty="0" smtClean="0"/>
              <a:t>Az vanilya </a:t>
            </a:r>
          </a:p>
          <a:p>
            <a:pPr marL="0" indent="0">
              <a:buNone/>
            </a:pPr>
            <a:r>
              <a:rPr lang="tr-TR" dirty="0" smtClean="0"/>
              <a:t>Portakal kabuğu rendesi  </a:t>
            </a:r>
          </a:p>
          <a:p>
            <a:pPr marL="0" indent="0">
              <a:buNone/>
            </a:pPr>
            <a:r>
              <a:rPr lang="tr-TR" dirty="0" smtClean="0"/>
              <a:t>Yabanmersini</a:t>
            </a:r>
          </a:p>
          <a:p>
            <a:pPr marL="0" indent="0">
              <a:buNone/>
            </a:pPr>
            <a:endParaRPr lang="tr-TR" dirty="0" smtClean="0"/>
          </a:p>
          <a:p>
            <a:pPr marL="0" indent="0">
              <a:buNone/>
            </a:pPr>
            <a:r>
              <a:rPr lang="tr-TR" dirty="0" smtClean="0"/>
              <a:t>Yapılışı:</a:t>
            </a:r>
          </a:p>
          <a:p>
            <a:pPr marL="0" indent="0">
              <a:buNone/>
            </a:pPr>
            <a:r>
              <a:rPr lang="tr-TR" dirty="0" smtClean="0"/>
              <a:t>Malzemeleri iyice karıştırın </a:t>
            </a:r>
            <a:r>
              <a:rPr lang="tr-TR" dirty="0" err="1" smtClean="0"/>
              <a:t>yagli</a:t>
            </a:r>
            <a:r>
              <a:rPr lang="tr-TR" dirty="0" smtClean="0"/>
              <a:t> </a:t>
            </a:r>
            <a:r>
              <a:rPr lang="tr-TR" dirty="0" err="1" smtClean="0"/>
              <a:t>kağida</a:t>
            </a:r>
            <a:r>
              <a:rPr lang="tr-TR" dirty="0" smtClean="0"/>
              <a:t> </a:t>
            </a:r>
            <a:r>
              <a:rPr lang="tr-TR" dirty="0" err="1" smtClean="0"/>
              <a:t>kasikla</a:t>
            </a:r>
            <a:r>
              <a:rPr lang="tr-TR" dirty="0" smtClean="0"/>
              <a:t> dokun. 175 derecede 15 </a:t>
            </a:r>
            <a:r>
              <a:rPr lang="tr-TR" dirty="0" err="1" smtClean="0"/>
              <a:t>dk</a:t>
            </a:r>
            <a:r>
              <a:rPr lang="tr-TR" dirty="0" smtClean="0"/>
              <a:t> </a:t>
            </a:r>
            <a:r>
              <a:rPr lang="tr-TR" dirty="0" err="1" smtClean="0"/>
              <a:t>pisirin</a:t>
            </a:r>
            <a:r>
              <a:rPr lang="tr-TR" dirty="0" smtClean="0"/>
              <a:t>. </a:t>
            </a:r>
            <a:endParaRPr lang="tr-TR" dirty="0"/>
          </a:p>
        </p:txBody>
      </p:sp>
      <p:pic>
        <p:nvPicPr>
          <p:cNvPr id="3074" name="Picture 2" descr="https://fbcdn-sphotos-h-a.akamaihd.net/hphotos-ak-xap1/v/t1.0-9/22102_10153161828993396_1978070127253645852_n.jpg?oh=6f1258c6bce33c943cfda33a1241bd0a&amp;oe=55C85652&amp;__gda__=1438932251_727f23f6ab0a744796a3b0ff0df203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1628800"/>
            <a:ext cx="4068322" cy="4464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0830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Ceviz Fındıklı Kek</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40000" lnSpcReduction="20000"/>
          </a:bodyPr>
          <a:lstStyle/>
          <a:p>
            <a:pPr marL="0" indent="0">
              <a:buNone/>
            </a:pPr>
            <a:r>
              <a:rPr lang="tr-TR" dirty="0" smtClean="0"/>
              <a:t>Malzemeler:</a:t>
            </a:r>
          </a:p>
          <a:p>
            <a:pPr marL="0" indent="0">
              <a:buNone/>
            </a:pPr>
            <a:r>
              <a:rPr lang="tr-TR" dirty="0" smtClean="0"/>
              <a:t>5 Yumurta</a:t>
            </a:r>
          </a:p>
          <a:p>
            <a:pPr marL="0" indent="0">
              <a:buNone/>
            </a:pPr>
            <a:r>
              <a:rPr lang="tr-TR" dirty="0" smtClean="0"/>
              <a:t>2 su bardağı buğday kepeği</a:t>
            </a:r>
          </a:p>
          <a:p>
            <a:pPr marL="0" indent="0">
              <a:buNone/>
            </a:pPr>
            <a:r>
              <a:rPr lang="tr-TR" dirty="0" smtClean="0"/>
              <a:t>1 çay bardağı yulaf ezmesi</a:t>
            </a:r>
          </a:p>
          <a:p>
            <a:pPr marL="0" indent="0">
              <a:buNone/>
            </a:pPr>
            <a:r>
              <a:rPr lang="tr-TR" dirty="0" smtClean="0"/>
              <a:t>1 Paket kabartma tozu</a:t>
            </a:r>
          </a:p>
          <a:p>
            <a:pPr marL="0" indent="0">
              <a:buNone/>
            </a:pPr>
            <a:r>
              <a:rPr lang="tr-TR" dirty="0" smtClean="0"/>
              <a:t>1 Yemek </a:t>
            </a:r>
            <a:r>
              <a:rPr lang="tr-TR" dirty="0"/>
              <a:t>k</a:t>
            </a:r>
            <a:r>
              <a:rPr lang="tr-TR" dirty="0" smtClean="0"/>
              <a:t>aşığı tarçın</a:t>
            </a:r>
          </a:p>
          <a:p>
            <a:pPr marL="0" indent="0">
              <a:buNone/>
            </a:pPr>
            <a:r>
              <a:rPr lang="tr-TR" dirty="0" smtClean="0"/>
              <a:t>10 adet kayısı kurusu</a:t>
            </a:r>
          </a:p>
          <a:p>
            <a:pPr marL="0" indent="0">
              <a:buNone/>
            </a:pPr>
            <a:r>
              <a:rPr lang="tr-TR" dirty="0" smtClean="0"/>
              <a:t>3 Adet ceviz</a:t>
            </a:r>
          </a:p>
          <a:p>
            <a:pPr marL="0" indent="0">
              <a:buNone/>
            </a:pPr>
            <a:r>
              <a:rPr lang="tr-TR" dirty="0" smtClean="0"/>
              <a:t>3 Adet fındık</a:t>
            </a:r>
          </a:p>
          <a:p>
            <a:pPr marL="0" indent="0">
              <a:buNone/>
            </a:pPr>
            <a:r>
              <a:rPr lang="tr-TR" dirty="0" smtClean="0"/>
              <a:t>3 Adet Badem</a:t>
            </a:r>
          </a:p>
          <a:p>
            <a:pPr marL="0" indent="0">
              <a:buNone/>
            </a:pPr>
            <a:r>
              <a:rPr lang="tr-TR" dirty="0" smtClean="0"/>
              <a:t>1 veya 2 Yemek kaşığı yoğurt</a:t>
            </a:r>
          </a:p>
          <a:p>
            <a:pPr marL="0" indent="0">
              <a:buNone/>
            </a:pPr>
            <a:endParaRPr lang="tr-TR" dirty="0" smtClean="0"/>
          </a:p>
          <a:p>
            <a:pPr marL="0" indent="0">
              <a:buNone/>
            </a:pPr>
            <a:r>
              <a:rPr lang="tr-TR" dirty="0" smtClean="0"/>
              <a:t>Yapılışı:</a:t>
            </a:r>
          </a:p>
          <a:p>
            <a:pPr marL="0" indent="0">
              <a:buNone/>
            </a:pPr>
            <a:r>
              <a:rPr lang="tr-TR" dirty="0" smtClean="0"/>
              <a:t>5 yumurtanın sarısı ve beyazı ayrı köpürene kadar çırpılır. Sonra kaşıkla birbirine karıştırıp  buğday kepeği, yulaf ezmesi, kabartma tozu, tarçın, kayısı kurusu, ceviz, fındık, badem (bunların hepsini kayısı ile birlikte </a:t>
            </a:r>
            <a:r>
              <a:rPr lang="tr-TR" dirty="0" err="1" smtClean="0"/>
              <a:t>rondodan</a:t>
            </a:r>
            <a:r>
              <a:rPr lang="tr-TR" dirty="0" smtClean="0"/>
              <a:t> geçirilir) keke karıştırılır. Akışkanlık için yoğurt eklenip karıştırılır. Yağlı kağıt serilmiş </a:t>
            </a:r>
            <a:r>
              <a:rPr lang="tr-TR" dirty="0" err="1" smtClean="0"/>
              <a:t>borcama</a:t>
            </a:r>
            <a:r>
              <a:rPr lang="tr-TR" dirty="0" smtClean="0"/>
              <a:t> dökülür. 180 derece önceden ısıtılmış fırında pişirilir. Afiyet olsun</a:t>
            </a:r>
            <a:endParaRPr lang="tr-TR" dirty="0"/>
          </a:p>
        </p:txBody>
      </p:sp>
      <p:pic>
        <p:nvPicPr>
          <p:cNvPr id="4098" name="Picture 2" descr="https://fbcdn-sphotos-h-a.akamaihd.net/hphotos-ak-xtp1/v/t1.0-9/11062812_958359400850394_5964151307027172319_n.jpg?oh=f569e5b089b80f9f5be220ca83e310e2&amp;oe=55C337AA&amp;__gda__=1439716252_1caa16bbeb59c8f5a5af01e711c40cd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28800"/>
            <a:ext cx="3946038"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856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Cevizli Kurabiye</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77500" lnSpcReduction="20000"/>
          </a:bodyPr>
          <a:lstStyle/>
          <a:p>
            <a:pPr marL="0" indent="0">
              <a:buNone/>
            </a:pPr>
            <a:r>
              <a:rPr lang="tr-TR" dirty="0" smtClean="0"/>
              <a:t>Malzemeler:</a:t>
            </a:r>
          </a:p>
          <a:p>
            <a:pPr marL="0" indent="0">
              <a:buNone/>
            </a:pPr>
            <a:r>
              <a:rPr lang="tr-TR" dirty="0"/>
              <a:t>1</a:t>
            </a:r>
            <a:r>
              <a:rPr lang="tr-TR" dirty="0" smtClean="0"/>
              <a:t> Yumurta</a:t>
            </a:r>
          </a:p>
          <a:p>
            <a:pPr marL="0" indent="0">
              <a:buNone/>
            </a:pPr>
            <a:r>
              <a:rPr lang="tr-TR" dirty="0" smtClean="0"/>
              <a:t>3-4 Adet Gün Kurusu kayısı</a:t>
            </a:r>
          </a:p>
          <a:p>
            <a:pPr marL="0" indent="0">
              <a:buNone/>
            </a:pPr>
            <a:r>
              <a:rPr lang="tr-TR" dirty="0" smtClean="0"/>
              <a:t>½ paket kabartma tozu</a:t>
            </a:r>
          </a:p>
          <a:p>
            <a:pPr marL="0" indent="0">
              <a:buNone/>
            </a:pPr>
            <a:r>
              <a:rPr lang="tr-TR" dirty="0" smtClean="0"/>
              <a:t>1 Adet ceviz içi</a:t>
            </a:r>
          </a:p>
          <a:p>
            <a:pPr marL="0" indent="0">
              <a:buNone/>
            </a:pPr>
            <a:r>
              <a:rPr lang="tr-TR" dirty="0" smtClean="0"/>
              <a:t>Kepek</a:t>
            </a:r>
          </a:p>
          <a:p>
            <a:pPr marL="0" indent="0">
              <a:buNone/>
            </a:pPr>
            <a:endParaRPr lang="tr-TR" dirty="0"/>
          </a:p>
          <a:p>
            <a:pPr marL="0" indent="0">
              <a:buNone/>
            </a:pPr>
            <a:r>
              <a:rPr lang="tr-TR" dirty="0" smtClean="0"/>
              <a:t>Yapılışı:</a:t>
            </a:r>
          </a:p>
          <a:p>
            <a:pPr marL="0" indent="0">
              <a:buNone/>
            </a:pPr>
            <a:r>
              <a:rPr lang="tr-TR" dirty="0" smtClean="0"/>
              <a:t>Yumurta </a:t>
            </a:r>
            <a:r>
              <a:rPr lang="tr-TR" dirty="0" smtClean="0"/>
              <a:t>akı, kayısı, </a:t>
            </a:r>
            <a:r>
              <a:rPr lang="tr-TR" dirty="0" smtClean="0"/>
              <a:t>kabartma tozu,  ceviz </a:t>
            </a:r>
            <a:r>
              <a:rPr lang="tr-TR" dirty="0" err="1" smtClean="0"/>
              <a:t>ici</a:t>
            </a:r>
            <a:r>
              <a:rPr lang="tr-TR" dirty="0" smtClean="0"/>
              <a:t> ve </a:t>
            </a:r>
            <a:r>
              <a:rPr lang="tr-TR" dirty="0" smtClean="0"/>
              <a:t>göz kararı buğday kepeği </a:t>
            </a:r>
            <a:r>
              <a:rPr lang="tr-TR" dirty="0" smtClean="0"/>
              <a:t>hepsini </a:t>
            </a:r>
            <a:r>
              <a:rPr lang="tr-TR" dirty="0" err="1" smtClean="0"/>
              <a:t>karistirin</a:t>
            </a:r>
            <a:r>
              <a:rPr lang="tr-TR" dirty="0" smtClean="0"/>
              <a:t>, </a:t>
            </a:r>
            <a:r>
              <a:rPr lang="tr-TR" dirty="0" err="1" smtClean="0"/>
              <a:t>yagli</a:t>
            </a:r>
            <a:r>
              <a:rPr lang="tr-TR" dirty="0" smtClean="0"/>
              <a:t> kağıt </a:t>
            </a:r>
            <a:r>
              <a:rPr lang="tr-TR" dirty="0" smtClean="0"/>
              <a:t>serili </a:t>
            </a:r>
            <a:r>
              <a:rPr lang="tr-TR" dirty="0" err="1" smtClean="0"/>
              <a:t>firin</a:t>
            </a:r>
            <a:r>
              <a:rPr lang="tr-TR" dirty="0" smtClean="0"/>
              <a:t> tepsisine dizip </a:t>
            </a:r>
            <a:r>
              <a:rPr lang="tr-TR" dirty="0" smtClean="0"/>
              <a:t>pişirin </a:t>
            </a:r>
            <a:endParaRPr lang="tr-TR" dirty="0"/>
          </a:p>
        </p:txBody>
      </p:sp>
      <p:pic>
        <p:nvPicPr>
          <p:cNvPr id="14338" name="Picture 2" descr="https://fbcdn-sphotos-d-a.akamaihd.net/hphotos-ak-xap1/v/t1.0-9/10610738_1042541195761041_3711108524649033945_n.jpg?oh=95bd3eb98894c9886a5e7938175d4fc8&amp;oe=55D23BEC&amp;__gda__=1439765205_63b9ebcdf67238f3262fff7e04ad680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28800"/>
            <a:ext cx="4032448" cy="410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Tuzlu </a:t>
            </a:r>
            <a:r>
              <a:rPr lang="tr-TR" dirty="0" smtClean="0"/>
              <a:t>Bisküvi</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77500" lnSpcReduction="20000"/>
          </a:bodyPr>
          <a:lstStyle/>
          <a:p>
            <a:pPr marL="0" indent="0">
              <a:buNone/>
            </a:pPr>
            <a:r>
              <a:rPr lang="tr-TR" dirty="0" smtClean="0"/>
              <a:t>Malzemeler:</a:t>
            </a:r>
          </a:p>
          <a:p>
            <a:pPr marL="0" indent="0">
              <a:buNone/>
            </a:pPr>
            <a:r>
              <a:rPr lang="tr-TR" dirty="0" smtClean="0"/>
              <a:t>3 Yumurta</a:t>
            </a:r>
          </a:p>
          <a:p>
            <a:pPr marL="0" indent="0">
              <a:buNone/>
            </a:pPr>
            <a:r>
              <a:rPr lang="tr-TR" dirty="0" smtClean="0"/>
              <a:t>½ Tatlı Kaşığı Çeşnili </a:t>
            </a:r>
            <a:r>
              <a:rPr lang="tr-TR" dirty="0" err="1" smtClean="0"/>
              <a:t>tuzot</a:t>
            </a:r>
            <a:endParaRPr lang="tr-TR" dirty="0" smtClean="0"/>
          </a:p>
          <a:p>
            <a:pPr marL="0" indent="0">
              <a:buNone/>
            </a:pPr>
            <a:r>
              <a:rPr lang="tr-TR" dirty="0"/>
              <a:t>1 tatlı kaşığı mavi </a:t>
            </a:r>
            <a:r>
              <a:rPr lang="tr-TR" dirty="0" smtClean="0"/>
              <a:t>haşhaş</a:t>
            </a:r>
          </a:p>
          <a:p>
            <a:pPr marL="0" indent="0">
              <a:buNone/>
            </a:pPr>
            <a:r>
              <a:rPr lang="tr-TR" dirty="0" smtClean="0"/>
              <a:t>Yulaf Kepeği</a:t>
            </a:r>
          </a:p>
          <a:p>
            <a:pPr marL="0" indent="0">
              <a:buNone/>
            </a:pPr>
            <a:endParaRPr lang="tr-TR" dirty="0" smtClean="0"/>
          </a:p>
          <a:p>
            <a:pPr marL="0" indent="0">
              <a:buNone/>
            </a:pPr>
            <a:r>
              <a:rPr lang="tr-TR" dirty="0" smtClean="0"/>
              <a:t>Yapılışı:</a:t>
            </a:r>
            <a:endParaRPr lang="tr-TR" dirty="0"/>
          </a:p>
          <a:p>
            <a:pPr marL="0" indent="0">
              <a:buNone/>
            </a:pPr>
            <a:r>
              <a:rPr lang="tr-TR" dirty="0" smtClean="0"/>
              <a:t>Malzemeleri </a:t>
            </a:r>
            <a:r>
              <a:rPr lang="tr-TR" dirty="0" err="1" smtClean="0"/>
              <a:t>karistirip</a:t>
            </a:r>
            <a:r>
              <a:rPr lang="tr-TR" dirty="0" smtClean="0"/>
              <a:t> kek </a:t>
            </a:r>
            <a:r>
              <a:rPr lang="tr-TR" dirty="0" err="1" smtClean="0"/>
              <a:t>kivamindan</a:t>
            </a:r>
            <a:r>
              <a:rPr lang="tr-TR" dirty="0" smtClean="0"/>
              <a:t> daha </a:t>
            </a:r>
            <a:r>
              <a:rPr lang="tr-TR" dirty="0" err="1" smtClean="0"/>
              <a:t>civik</a:t>
            </a:r>
            <a:r>
              <a:rPr lang="tr-TR" dirty="0" smtClean="0"/>
              <a:t> bir hamur halinde yağlı kağıt </a:t>
            </a:r>
            <a:r>
              <a:rPr lang="tr-TR" dirty="0" err="1" smtClean="0"/>
              <a:t>serilmis</a:t>
            </a:r>
            <a:r>
              <a:rPr lang="tr-TR" dirty="0" smtClean="0"/>
              <a:t> tepsiye dökün.30 </a:t>
            </a:r>
            <a:r>
              <a:rPr lang="tr-TR" dirty="0" err="1" smtClean="0"/>
              <a:t>dk</a:t>
            </a:r>
            <a:r>
              <a:rPr lang="tr-TR" dirty="0" smtClean="0"/>
              <a:t> 175 derecede pişirin. Dileyen kabartma tozu ekleyebilir.</a:t>
            </a:r>
            <a:endParaRPr lang="tr-TR" dirty="0"/>
          </a:p>
        </p:txBody>
      </p:sp>
      <p:pic>
        <p:nvPicPr>
          <p:cNvPr id="12290" name="Picture 2" descr="https://fbcdn-sphotos-b-a.akamaihd.net/hphotos-ak-xpf1/v/t1.0-9/p296x100/10429219_10153110710298396_8372121744413365734_n.jpg?oh=7af96bd1b82a189a3b2c2f9f0ba589ab&amp;oe=55E509CA&amp;__gda__=1439060188_e36cfaa9a8260d20fa65e485642246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65848"/>
            <a:ext cx="3888432" cy="4239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Tarcinli</a:t>
            </a:r>
            <a:r>
              <a:rPr lang="tr-TR" dirty="0" smtClean="0"/>
              <a:t> </a:t>
            </a:r>
            <a:r>
              <a:rPr lang="tr-TR" dirty="0" err="1"/>
              <a:t>T</a:t>
            </a:r>
            <a:r>
              <a:rPr lang="tr-TR" dirty="0" err="1" smtClean="0"/>
              <a:t>atli</a:t>
            </a:r>
            <a:r>
              <a:rPr lang="tr-TR" dirty="0" smtClean="0"/>
              <a:t> Kurabiye</a:t>
            </a:r>
            <a:endParaRPr lang="tr-TR" dirty="0"/>
          </a:p>
        </p:txBody>
      </p:sp>
      <p:sp>
        <p:nvSpPr>
          <p:cNvPr id="3" name="İçerik Yer Tutucusu 2"/>
          <p:cNvSpPr>
            <a:spLocks noGrp="1"/>
          </p:cNvSpPr>
          <p:nvPr>
            <p:ph sz="quarter" idx="1"/>
          </p:nvPr>
        </p:nvSpPr>
        <p:spPr>
          <a:xfrm>
            <a:off x="4644008" y="1556792"/>
            <a:ext cx="4114800" cy="4525963"/>
          </a:xfrm>
        </p:spPr>
        <p:txBody>
          <a:bodyPr>
            <a:normAutofit fontScale="55000" lnSpcReduction="20000"/>
          </a:bodyPr>
          <a:lstStyle/>
          <a:p>
            <a:pPr marL="0" indent="0">
              <a:buNone/>
            </a:pPr>
            <a:r>
              <a:rPr lang="tr-TR" dirty="0" smtClean="0"/>
              <a:t>Malzemeler:</a:t>
            </a:r>
          </a:p>
          <a:p>
            <a:pPr marL="0" indent="0">
              <a:buNone/>
            </a:pPr>
            <a:r>
              <a:rPr lang="tr-TR" dirty="0"/>
              <a:t>4-5 </a:t>
            </a:r>
            <a:r>
              <a:rPr lang="tr-TR" dirty="0" err="1"/>
              <a:t>kasik</a:t>
            </a:r>
            <a:r>
              <a:rPr lang="tr-TR" dirty="0"/>
              <a:t> </a:t>
            </a:r>
            <a:r>
              <a:rPr lang="tr-TR" dirty="0" smtClean="0"/>
              <a:t>kepek</a:t>
            </a:r>
          </a:p>
          <a:p>
            <a:pPr marL="0" indent="0">
              <a:buNone/>
            </a:pPr>
            <a:r>
              <a:rPr lang="tr-TR" dirty="0"/>
              <a:t>2 </a:t>
            </a:r>
            <a:r>
              <a:rPr lang="tr-TR" dirty="0" smtClean="0"/>
              <a:t>yumurta</a:t>
            </a:r>
          </a:p>
          <a:p>
            <a:pPr marL="0" indent="0">
              <a:buNone/>
            </a:pPr>
            <a:r>
              <a:rPr lang="tr-TR" dirty="0"/>
              <a:t>2 </a:t>
            </a:r>
            <a:r>
              <a:rPr lang="tr-TR" dirty="0" err="1"/>
              <a:t>kasik</a:t>
            </a:r>
            <a:r>
              <a:rPr lang="tr-TR" dirty="0"/>
              <a:t> </a:t>
            </a:r>
            <a:r>
              <a:rPr lang="tr-TR" dirty="0" err="1" smtClean="0"/>
              <a:t>yogurt</a:t>
            </a:r>
            <a:endParaRPr lang="tr-TR" dirty="0" smtClean="0"/>
          </a:p>
          <a:p>
            <a:pPr marL="0" indent="0">
              <a:buNone/>
            </a:pPr>
            <a:r>
              <a:rPr lang="tr-TR" dirty="0" smtClean="0"/>
              <a:t>¼ Ayva</a:t>
            </a:r>
          </a:p>
          <a:p>
            <a:pPr marL="0" indent="0">
              <a:buNone/>
            </a:pPr>
            <a:r>
              <a:rPr lang="tr-TR" dirty="0" smtClean="0"/>
              <a:t>Yaban mersini veya Kuru Kayısı</a:t>
            </a:r>
          </a:p>
          <a:p>
            <a:pPr marL="0" indent="0">
              <a:buNone/>
            </a:pPr>
            <a:r>
              <a:rPr lang="tr-TR" dirty="0"/>
              <a:t>1 kaşık tatlandırıcı </a:t>
            </a:r>
            <a:r>
              <a:rPr lang="tr-TR" dirty="0" smtClean="0"/>
              <a:t>(arzuya göre)</a:t>
            </a:r>
          </a:p>
          <a:p>
            <a:pPr marL="0" indent="0">
              <a:buNone/>
            </a:pPr>
            <a:r>
              <a:rPr lang="tr-TR" dirty="0" smtClean="0"/>
              <a:t>Kabartma tozu</a:t>
            </a:r>
          </a:p>
          <a:p>
            <a:pPr marL="0" indent="0">
              <a:buNone/>
            </a:pPr>
            <a:r>
              <a:rPr lang="tr-TR" dirty="0" smtClean="0"/>
              <a:t>1 </a:t>
            </a:r>
            <a:r>
              <a:rPr lang="tr-TR" dirty="0" err="1"/>
              <a:t>tatli</a:t>
            </a:r>
            <a:r>
              <a:rPr lang="tr-TR" dirty="0"/>
              <a:t> kaşığı </a:t>
            </a:r>
            <a:r>
              <a:rPr lang="tr-TR" dirty="0" smtClean="0"/>
              <a:t>tarçın</a:t>
            </a:r>
            <a:endParaRPr lang="tr-TR" dirty="0"/>
          </a:p>
          <a:p>
            <a:pPr marL="0" indent="0">
              <a:buNone/>
            </a:pPr>
            <a:endParaRPr lang="tr-TR" dirty="0" smtClean="0"/>
          </a:p>
          <a:p>
            <a:pPr marL="0" indent="0">
              <a:buNone/>
            </a:pPr>
            <a:r>
              <a:rPr lang="tr-TR" dirty="0" smtClean="0"/>
              <a:t>Yapılışı:</a:t>
            </a:r>
          </a:p>
          <a:p>
            <a:pPr marL="0" indent="0">
              <a:buNone/>
            </a:pPr>
            <a:r>
              <a:rPr lang="tr-TR" dirty="0" smtClean="0"/>
              <a:t>Kepek, yumurta, </a:t>
            </a:r>
            <a:r>
              <a:rPr lang="tr-TR" dirty="0" err="1" smtClean="0"/>
              <a:t>yogurt</a:t>
            </a:r>
            <a:r>
              <a:rPr lang="tr-TR" dirty="0" smtClean="0"/>
              <a:t>, ayva, kıyılmış kuru yaban mersini veya kuru </a:t>
            </a:r>
            <a:r>
              <a:rPr lang="tr-TR" dirty="0" err="1" smtClean="0"/>
              <a:t>kayisi</a:t>
            </a:r>
            <a:r>
              <a:rPr lang="tr-TR" dirty="0" smtClean="0"/>
              <a:t>, tatlandırıcı, kabartma tozu, tarçın karıştırılır </a:t>
            </a:r>
            <a:r>
              <a:rPr lang="tr-TR" dirty="0" err="1" smtClean="0"/>
              <a:t>kasikla</a:t>
            </a:r>
            <a:r>
              <a:rPr lang="tr-TR" dirty="0" smtClean="0"/>
              <a:t> </a:t>
            </a:r>
            <a:r>
              <a:rPr lang="tr-TR" dirty="0" err="1" smtClean="0"/>
              <a:t>yagli</a:t>
            </a:r>
            <a:r>
              <a:rPr lang="tr-TR" dirty="0" smtClean="0"/>
              <a:t> </a:t>
            </a:r>
            <a:r>
              <a:rPr lang="tr-TR" dirty="0" err="1" smtClean="0"/>
              <a:t>kagit</a:t>
            </a:r>
            <a:r>
              <a:rPr lang="tr-TR" dirty="0" smtClean="0"/>
              <a:t> </a:t>
            </a:r>
            <a:r>
              <a:rPr lang="tr-TR" dirty="0" err="1" smtClean="0"/>
              <a:t>uzerine</a:t>
            </a:r>
            <a:r>
              <a:rPr lang="tr-TR" dirty="0" smtClean="0"/>
              <a:t> 2 şer </a:t>
            </a:r>
            <a:r>
              <a:rPr lang="tr-TR" dirty="0" err="1" smtClean="0"/>
              <a:t>kaşik</a:t>
            </a:r>
            <a:r>
              <a:rPr lang="tr-TR" dirty="0" smtClean="0"/>
              <a:t> </a:t>
            </a:r>
            <a:r>
              <a:rPr lang="tr-TR" dirty="0" err="1" smtClean="0"/>
              <a:t>aralikli</a:t>
            </a:r>
            <a:r>
              <a:rPr lang="tr-TR" dirty="0" smtClean="0"/>
              <a:t> konur. 180 derece 20 </a:t>
            </a:r>
            <a:r>
              <a:rPr lang="tr-TR" dirty="0" err="1" smtClean="0"/>
              <a:t>dak</a:t>
            </a:r>
            <a:r>
              <a:rPr lang="tr-TR" dirty="0" smtClean="0"/>
              <a:t> </a:t>
            </a:r>
            <a:r>
              <a:rPr lang="tr-TR" dirty="0" err="1" smtClean="0"/>
              <a:t>sicak</a:t>
            </a:r>
            <a:r>
              <a:rPr lang="tr-TR" dirty="0" smtClean="0"/>
              <a:t> </a:t>
            </a:r>
            <a:r>
              <a:rPr lang="tr-TR" dirty="0" err="1" smtClean="0"/>
              <a:t>firinda</a:t>
            </a:r>
            <a:r>
              <a:rPr lang="tr-TR" dirty="0" smtClean="0"/>
              <a:t> </a:t>
            </a:r>
            <a:r>
              <a:rPr lang="tr-TR" dirty="0" err="1" smtClean="0"/>
              <a:t>pisirilir</a:t>
            </a:r>
            <a:r>
              <a:rPr lang="tr-TR" dirty="0" smtClean="0"/>
              <a:t>. </a:t>
            </a:r>
            <a:endParaRPr lang="tr-TR" dirty="0"/>
          </a:p>
        </p:txBody>
      </p:sp>
      <p:pic>
        <p:nvPicPr>
          <p:cNvPr id="10242" name="Picture 2" descr="https://scontent-fra.xx.fbcdn.net/hphotos-xfp1/v/t1.0-9/s526x395/10600508_10152788312046552_6942610873930767331_n.jpg?oh=2f8364100ffced247df8cdad803e4302&amp;oe=55DFBFA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3816424"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6541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yan">
  <a:themeElements>
    <a:clrScheme name="Medy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y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y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2892</TotalTime>
  <Words>1156</Words>
  <Application>Microsoft Office PowerPoint</Application>
  <PresentationFormat>Ekran Gösterisi (4:3)</PresentationFormat>
  <Paragraphs>326</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Medyan</vt:lpstr>
      <vt:lpstr>TARİFLER</vt:lpstr>
      <vt:lpstr>Peynirli Poğaça</vt:lpstr>
      <vt:lpstr>Mercimek Köftesi</vt:lpstr>
      <vt:lpstr>Zeytinyağlı Enginar</vt:lpstr>
      <vt:lpstr>Bitter Çikolata</vt:lpstr>
      <vt:lpstr>Ceviz Fındıklı Kek</vt:lpstr>
      <vt:lpstr>Cevizli Kurabiye</vt:lpstr>
      <vt:lpstr>Tuzlu Bisküvi</vt:lpstr>
      <vt:lpstr>Tarcinli Tatli Kurabiye</vt:lpstr>
      <vt:lpstr>Lorlu Poğaça</vt:lpstr>
      <vt:lpstr>Lorlu Tarçınlı Kurabiye</vt:lpstr>
      <vt:lpstr>Kepekli Kurabiye</vt:lpstr>
      <vt:lpstr>Sandal Kabak </vt:lpstr>
      <vt:lpstr>Sütlü Tatlı</vt:lpstr>
      <vt:lpstr>Ispanaklı Kek</vt:lpstr>
      <vt:lpstr>Fırında Köfte</vt:lpstr>
      <vt:lpstr>Peynirli Kurabiye</vt:lpstr>
      <vt:lpstr>Meyveli Kurabiye</vt:lpstr>
      <vt:lpstr>Kepekli Portakallı Kek</vt:lpstr>
      <vt:lpstr>Mercimek Unlu Kepek Ekmek</vt:lpstr>
      <vt:lpstr>Keçi Boynuzu Tozuyla Kek</vt:lpstr>
      <vt:lpstr>Yesil Mercimekli Börek </vt:lpstr>
      <vt:lpstr>Fırında Parfe</vt:lpstr>
      <vt:lpstr>Çikolata</vt:lpstr>
      <vt:lpstr>Pırasalı Kek</vt:lpstr>
      <vt:lpstr>Krep</vt:lpstr>
      <vt:lpstr>Sodalı Kek </vt:lpstr>
      <vt:lpstr>Ödem Çayı</vt:lpstr>
      <vt:lpstr>Pizza</vt:lpstr>
      <vt:lpstr>Tatlı Kek</vt:lpstr>
      <vt:lpstr>Cheese Cake</vt:lpstr>
      <vt:lpstr>Kabak Yemeği</vt:lpstr>
      <vt:lpstr>Köfteli Kabak Gondol</vt:lpstr>
      <vt:lpstr>Fırında Karnıbahar</vt:lpstr>
      <vt:lpstr>Fırında Kepekli Kabak Mücveri </vt:lpstr>
    </vt:vector>
  </TitlesOfParts>
  <Company>Türk Telekom A.Ş</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Raziye GÜNEY</dc:creator>
  <cp:lastModifiedBy>Raziye GÜNEY</cp:lastModifiedBy>
  <cp:revision>18</cp:revision>
  <dcterms:created xsi:type="dcterms:W3CDTF">2015-05-04T09:46:11Z</dcterms:created>
  <dcterms:modified xsi:type="dcterms:W3CDTF">2015-05-07T06:42:30Z</dcterms:modified>
</cp:coreProperties>
</file>